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24377650" cy="13716000"/>
  <p:notesSz cx="6858000" cy="9144000"/>
  <p:embeddedFontLs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Fjalla One" panose="020B0604020202020204" charset="0"/>
      <p:regular r:id="rId49"/>
    </p:embeddedFont>
    <p:embeddedFont>
      <p:font typeface="Lato" panose="020F0502020204030203" pitchFamily="34" charset="0"/>
      <p:regular r:id="rId50"/>
      <p:bold r:id="rId51"/>
      <p:italic r:id="rId52"/>
      <p:boldItalic r:id="rId53"/>
    </p:embeddedFont>
    <p:embeddedFont>
      <p:font typeface="Lato Light" panose="020F0502020204030203" pitchFamily="34" charset="0"/>
      <p:regular r:id="rId54"/>
      <p:bold r:id="rId55"/>
      <p:italic r:id="rId56"/>
      <p:boldItalic r:id="rId57"/>
    </p:embeddedFont>
    <p:embeddedFont>
      <p:font typeface="Montserrat" panose="00000500000000000000" pitchFamily="2" charset="0"/>
      <p:regular r:id="rId58"/>
      <p:bold r:id="rId59"/>
      <p:italic r:id="rId60"/>
      <p:boldItalic r:id="rId61"/>
    </p:embeddedFont>
    <p:embeddedFont>
      <p:font typeface="Montserrat Light" panose="00000400000000000000" pitchFamily="2" charset="0"/>
      <p:regular r:id="rId62"/>
      <p:bold r:id="rId63"/>
      <p:italic r:id="rId64"/>
      <p:boldItalic r:id="rId65"/>
    </p:embeddedFont>
    <p:embeddedFont>
      <p:font typeface="Montserrat Medium" panose="00000600000000000000" pitchFamily="2" charset="0"/>
      <p:regular r:id="rId66"/>
      <p:bold r:id="rId67"/>
      <p:italic r:id="rId68"/>
      <p:boldItalic r:id="rId69"/>
    </p:embeddedFont>
    <p:embeddedFont>
      <p:font typeface="Raleway" panose="020B0604020202020204" pitchFamily="2" charset="0"/>
      <p:bold r:id="rId70"/>
      <p:boldItalic r:id="rId71"/>
    </p:embeddedFont>
    <p:embeddedFont>
      <p:font typeface="Raleway Light" pitchFamily="2" charset="0"/>
      <p:regular r:id="rId72"/>
      <p:bold r:id="rId73"/>
      <p:italic r:id="rId74"/>
      <p:boldItalic r:id="rId75"/>
    </p:embeddedFont>
    <p:embeddedFont>
      <p:font typeface="Roboto Slab" panose="020B060402020202020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j/fMX7zXaUtSeTo154EUaGbpSR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3.fntdata"/><Relationship Id="rId58" Type="http://schemas.openxmlformats.org/officeDocument/2006/relationships/font" Target="fonts/font18.fntdata"/><Relationship Id="rId74" Type="http://schemas.openxmlformats.org/officeDocument/2006/relationships/font" Target="fonts/font3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1.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77" Type="http://schemas.openxmlformats.org/officeDocument/2006/relationships/font" Target="fonts/font37.fntdata"/><Relationship Id="rId8" Type="http://schemas.openxmlformats.org/officeDocument/2006/relationships/slide" Target="slides/slide7.xml"/><Relationship Id="rId51" Type="http://schemas.openxmlformats.org/officeDocument/2006/relationships/font" Target="fonts/font11.fntdata"/><Relationship Id="rId72" Type="http://schemas.openxmlformats.org/officeDocument/2006/relationships/font" Target="fonts/font3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font" Target="fonts/font33.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 Id="rId76" Type="http://schemas.openxmlformats.org/officeDocument/2006/relationships/font" Target="fonts/font36.fntdata"/><Relationship Id="rId7" Type="http://schemas.openxmlformats.org/officeDocument/2006/relationships/slide" Target="slides/slide6.xml"/><Relationship Id="rId71" Type="http://schemas.openxmlformats.org/officeDocument/2006/relationships/font" Target="fonts/font3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notesMaster" Target="notesMasters/notesMaster1.xml"/><Relationship Id="rId45" Type="http://schemas.openxmlformats.org/officeDocument/2006/relationships/font" Target="fonts/font5.fntdata"/><Relationship Id="rId66"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24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24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24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24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ontserrat Light"/>
                <a:ea typeface="Montserrat Light"/>
                <a:cs typeface="Montserrat Light"/>
                <a:sym typeface="Montserrat Light"/>
              </a:rPr>
              <a:t>‹Nr.›</a:t>
            </a:fld>
            <a:endParaRPr sz="12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 name="Google Shape;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2d31ce3f3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200">
                <a:solidFill>
                  <a:srgbClr val="263357"/>
                </a:solidFill>
                <a:latin typeface="Calibri"/>
                <a:ea typeface="Calibri"/>
                <a:cs typeface="Calibri"/>
                <a:sym typeface="Calibri"/>
              </a:rPr>
              <a:t>The main purpose of our study was to test the effect of temperature  on the dependent variable,</a:t>
            </a: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263357"/>
                </a:solidFill>
                <a:latin typeface="Calibri"/>
                <a:ea typeface="Calibri"/>
                <a:cs typeface="Calibri"/>
                <a:sym typeface="Calibri"/>
              </a:rPr>
              <a:t>Trough an iterative approach to analyze PLMs, we were able to compare their performance, with different testing tools, for example the Hausman test which allowed us to select the model that would fit our data the best.</a:t>
            </a: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283359"/>
                </a:solidFill>
              </a:rPr>
              <a:t>We found out that temperature had indeed a negative effect on the rate of COVID-19 infections.</a:t>
            </a:r>
            <a:endParaRPr sz="1200">
              <a:latin typeface="Arial"/>
              <a:ea typeface="Arial"/>
              <a:cs typeface="Arial"/>
              <a:sym typeface="Arial"/>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200">
                <a:solidFill>
                  <a:srgbClr val="283359"/>
                </a:solidFill>
              </a:rPr>
              <a:t>Based on our final PLM the demographic predictors have as well a significant effect on the number of new infections.</a:t>
            </a:r>
            <a:endParaRPr sz="1200">
              <a:latin typeface="Arial"/>
              <a:ea typeface="Arial"/>
              <a:cs typeface="Arial"/>
              <a:sym typeface="Arial"/>
            </a:endParaRPr>
          </a:p>
          <a:p>
            <a:pPr marL="0" lvl="0" indent="0" algn="l" rtl="0">
              <a:spcBef>
                <a:spcPts val="0"/>
              </a:spcBef>
              <a:spcAft>
                <a:spcPts val="0"/>
              </a:spcAft>
              <a:buClr>
                <a:schemeClr val="dk1"/>
              </a:buClr>
              <a:buFont typeface="Arial"/>
              <a:buNone/>
            </a:pPr>
            <a:endParaRPr sz="1200" b="1">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b="1">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b="1">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with this approach is very likely that we are looking at a fixed effect. For this reason, the</a:t>
            </a:r>
            <a:r>
              <a:rPr lang="en-US" sz="1200" b="1">
                <a:solidFill>
                  <a:srgbClr val="A0A0A0"/>
                </a:solidFill>
                <a:latin typeface="Calibri"/>
                <a:ea typeface="Calibri"/>
                <a:cs typeface="Calibri"/>
                <a:sym typeface="Calibri"/>
              </a:rPr>
              <a:t> OLS model</a:t>
            </a:r>
            <a:r>
              <a:rPr lang="en-US" sz="1200">
                <a:solidFill>
                  <a:srgbClr val="A0A0A0"/>
                </a:solidFill>
                <a:latin typeface="Calibri"/>
                <a:ea typeface="Calibri"/>
                <a:cs typeface="Calibri"/>
                <a:sym typeface="Calibri"/>
              </a:rPr>
              <a:t> that we have chosen fits the data in a really good way . </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But as we have added other predictor to make our model more robust, we had also added s</a:t>
            </a:r>
            <a:r>
              <a:rPr lang="en-US" sz="1200" b="1">
                <a:solidFill>
                  <a:srgbClr val="A0A0A0"/>
                </a:solidFill>
                <a:latin typeface="Calibri"/>
                <a:ea typeface="Calibri"/>
                <a:cs typeface="Calibri"/>
                <a:sym typeface="Calibri"/>
              </a:rPr>
              <a:t>ome potential random effects</a:t>
            </a:r>
            <a:r>
              <a:rPr lang="en-US" sz="1200">
                <a:solidFill>
                  <a:srgbClr val="A0A0A0"/>
                </a:solidFill>
                <a:latin typeface="Calibri"/>
                <a:ea typeface="Calibri"/>
                <a:cs typeface="Calibri"/>
                <a:sym typeface="Calibri"/>
              </a:rPr>
              <a:t> which have biased our analysis in certain way.  </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Omitted-variable bias (OVB) occurs when a statistical model leaves out one or more relevant variables, attributing the effect of the missing variables to those that were included. This results in adding more bias to the model.  For example, health care and economic factors may have had a significant influence in the corona infections, which were not taken in consideration in our study.</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Nevertheless considering the time restrictions, we are happy to confirm our initial assumption of the temperature having a significant effect in the number of corona infections.</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1st linear model</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2nd with the interactions</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3rd Anova test</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200">
                <a:solidFill>
                  <a:srgbClr val="A0A0A0"/>
                </a:solidFill>
                <a:latin typeface="Calibri"/>
                <a:ea typeface="Calibri"/>
                <a:cs typeface="Calibri"/>
                <a:sym typeface="Calibri"/>
              </a:rPr>
              <a:t>4th PLM </a:t>
            </a:r>
            <a:endParaRPr sz="1200">
              <a:solidFill>
                <a:srgbClr val="A0A0A0"/>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000">
              <a:solidFill>
                <a:srgbClr val="263357"/>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200">
              <a:latin typeface="Calibri"/>
              <a:ea typeface="Calibri"/>
              <a:cs typeface="Calibri"/>
              <a:sym typeface="Calibri"/>
            </a:endParaRPr>
          </a:p>
        </p:txBody>
      </p:sp>
      <p:sp>
        <p:nvSpPr>
          <p:cNvPr id="241" name="Google Shape;241;g122d31ce3f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0aa4050d3_1_8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20aa4050d3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3b751ea93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23b751ea9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0aa4050d3_1_10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20aa4050d3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0aa4050d3_1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0aa4050d3_1_4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0aa4050d3_1_4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0aa4050d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20aa4050d3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120aa4050d3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0aa4050d3_1_4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120aa4050d3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123a43581f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 name="Google Shape;30;g123a43581f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0" name="Google Shape;10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23a435838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2800">
              <a:solidFill>
                <a:srgbClr val="283359"/>
              </a:solidFill>
            </a:endParaRPr>
          </a:p>
          <a:p>
            <a:pPr marL="0" lvl="0" indent="0" algn="l" rtl="0">
              <a:spcBef>
                <a:spcPts val="0"/>
              </a:spcBef>
              <a:spcAft>
                <a:spcPts val="0"/>
              </a:spcAft>
              <a:buNone/>
            </a:pPr>
            <a:endParaRPr/>
          </a:p>
        </p:txBody>
      </p:sp>
      <p:sp>
        <p:nvSpPr>
          <p:cNvPr id="47" name="Google Shape;47;g123a43583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5" name="Google Shape;1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7" name="Google Shape;133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4" name="Google Shape;13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9" name="Google Shape;13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3a43581f3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210 Temperature stations in separate CSV Files</a:t>
            </a:r>
            <a:endParaRPr sz="1400">
              <a:latin typeface="Arial"/>
              <a:ea typeface="Arial"/>
              <a:cs typeface="Arial"/>
              <a:sym typeface="Arial"/>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Format: Timeseries, daily</a:t>
            </a:r>
            <a:endParaRPr sz="1200">
              <a:latin typeface="Calibri"/>
              <a:ea typeface="Calibri"/>
              <a:cs typeface="Calibri"/>
              <a:sym typeface="Calibri"/>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Granularity: Cities Lat. &amp; Long.</a:t>
            </a:r>
            <a:endParaRPr sz="1400">
              <a:latin typeface="Arial"/>
              <a:ea typeface="Arial"/>
              <a:cs typeface="Arial"/>
              <a:sym typeface="Arial"/>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One CSV File with all geo coordinates and names of temperature stations</a:t>
            </a:r>
            <a:endParaRPr sz="1200">
              <a:latin typeface="Calibri"/>
              <a:ea typeface="Calibri"/>
              <a:cs typeface="Calibri"/>
              <a:sym typeface="Calibri"/>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Covid Cases </a:t>
            </a:r>
            <a:endParaRPr sz="1400">
              <a:latin typeface="Arial"/>
              <a:ea typeface="Arial"/>
              <a:cs typeface="Arial"/>
              <a:sym typeface="Arial"/>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Panel Data, daily</a:t>
            </a:r>
            <a:endParaRPr sz="1200">
              <a:latin typeface="Calibri"/>
              <a:ea typeface="Calibri"/>
              <a:cs typeface="Calibri"/>
              <a:sym typeface="Calibri"/>
            </a:endParaRPr>
          </a:p>
          <a:p>
            <a:pPr marL="171450" lvl="0" indent="-171450" algn="l" rtl="0">
              <a:spcBef>
                <a:spcPts val="0"/>
              </a:spcBef>
              <a:spcAft>
                <a:spcPts val="0"/>
              </a:spcAft>
              <a:buClr>
                <a:schemeClr val="dk1"/>
              </a:buClr>
              <a:buSzPts val="1200"/>
              <a:buChar char="•"/>
            </a:pPr>
            <a:r>
              <a:rPr lang="en-US" sz="1200">
                <a:latin typeface="Calibri"/>
                <a:ea typeface="Calibri"/>
                <a:cs typeface="Calibri"/>
                <a:sym typeface="Calibri"/>
              </a:rPr>
              <a:t>Granularity: Cities Lat &amp; Long</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Total Housing Units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Format: Value per County per year</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Population Units</a:t>
            </a: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Granularity: per County</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171450" lvl="0" indent="-158750" algn="l" rtl="0">
              <a:spcBef>
                <a:spcPts val="0"/>
              </a:spcBef>
              <a:spcAft>
                <a:spcPts val="0"/>
              </a:spcAft>
              <a:buClr>
                <a:schemeClr val="dk1"/>
              </a:buClr>
              <a:buSzPts val="1000"/>
              <a:buChar char="•"/>
            </a:pPr>
            <a:r>
              <a:rPr lang="en-US" sz="1000">
                <a:latin typeface="Calibri"/>
                <a:ea typeface="Calibri"/>
                <a:cs typeface="Calibri"/>
                <a:sym typeface="Calibri"/>
              </a:rPr>
              <a:t>Cities</a:t>
            </a:r>
            <a:endParaRPr sz="1200">
              <a:latin typeface="Arial"/>
              <a:ea typeface="Arial"/>
              <a:cs typeface="Arial"/>
              <a:sym typeface="Arial"/>
            </a:endParaRPr>
          </a:p>
          <a:p>
            <a:pPr marL="171450" lvl="0" indent="-158750" algn="l" rtl="0">
              <a:spcBef>
                <a:spcPts val="0"/>
              </a:spcBef>
              <a:spcAft>
                <a:spcPts val="0"/>
              </a:spcAft>
              <a:buClr>
                <a:schemeClr val="dk1"/>
              </a:buClr>
              <a:buSzPts val="1000"/>
              <a:buChar char="•"/>
            </a:pPr>
            <a:r>
              <a:rPr lang="en-US" sz="1000">
                <a:latin typeface="Calibri"/>
                <a:ea typeface="Calibri"/>
                <a:cs typeface="Calibri"/>
                <a:sym typeface="Calibri"/>
              </a:rPr>
              <a:t>Counties</a:t>
            </a:r>
            <a:endParaRPr sz="1000">
              <a:latin typeface="Calibri"/>
              <a:ea typeface="Calibri"/>
              <a:cs typeface="Calibri"/>
              <a:sym typeface="Calibri"/>
            </a:endParaRPr>
          </a:p>
          <a:p>
            <a:pPr marL="171450" lvl="0" indent="-158750" algn="l" rtl="0">
              <a:spcBef>
                <a:spcPts val="0"/>
              </a:spcBef>
              <a:spcAft>
                <a:spcPts val="0"/>
              </a:spcAft>
              <a:buClr>
                <a:schemeClr val="dk1"/>
              </a:buClr>
              <a:buSzPts val="1000"/>
              <a:buChar char="•"/>
            </a:pPr>
            <a:r>
              <a:rPr lang="en-US" sz="1000">
                <a:latin typeface="Calibri"/>
                <a:ea typeface="Calibri"/>
                <a:cs typeface="Calibri"/>
                <a:sym typeface="Calibri"/>
              </a:rPr>
              <a:t>States</a:t>
            </a:r>
            <a:endParaRPr sz="1200">
              <a:latin typeface="Arial"/>
              <a:ea typeface="Arial"/>
              <a:cs typeface="Arial"/>
              <a:sym typeface="Arial"/>
            </a:endParaRPr>
          </a:p>
          <a:p>
            <a:pPr marL="171450" lvl="0" indent="-158750" algn="l" rtl="0">
              <a:spcBef>
                <a:spcPts val="0"/>
              </a:spcBef>
              <a:spcAft>
                <a:spcPts val="0"/>
              </a:spcAft>
              <a:buClr>
                <a:schemeClr val="dk1"/>
              </a:buClr>
              <a:buSzPts val="1000"/>
              <a:buChar char="•"/>
            </a:pPr>
            <a:r>
              <a:rPr lang="en-US" sz="1000">
                <a:latin typeface="Calibri"/>
                <a:ea typeface="Calibri"/>
                <a:cs typeface="Calibri"/>
                <a:sym typeface="Calibri"/>
              </a:rPr>
              <a:t>Geocoordinates</a:t>
            </a:r>
            <a:endParaRPr sz="1200"/>
          </a:p>
        </p:txBody>
      </p:sp>
      <p:sp>
        <p:nvSpPr>
          <p:cNvPr id="75" name="Google Shape;75;g123a43581f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3a43581f3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7" name="Google Shape;107;g123a43581f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0aa4050d3_1_7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20aa4050d3_1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0aa4050d3_1_7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20aa4050d3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2d31ce3f3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122d31ce3f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3a43581f3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solidFill>
                <a:srgbClr val="263357"/>
              </a:solidFill>
              <a:latin typeface="Century Gothic"/>
              <a:ea typeface="Century Gothic"/>
              <a:cs typeface="Century Gothic"/>
              <a:sym typeface="Century Gothic"/>
            </a:endParaRPr>
          </a:p>
          <a:p>
            <a:pPr marL="0" lvl="0" indent="0" algn="l" rtl="0">
              <a:spcBef>
                <a:spcPts val="0"/>
              </a:spcBef>
              <a:spcAft>
                <a:spcPts val="0"/>
              </a:spcAft>
              <a:buNone/>
            </a:pPr>
            <a:r>
              <a:rPr lang="en-US" sz="1100">
                <a:solidFill>
                  <a:srgbClr val="263357"/>
                </a:solidFill>
                <a:latin typeface="Century Gothic"/>
                <a:ea typeface="Century Gothic"/>
                <a:cs typeface="Century Gothic"/>
                <a:sym typeface="Century Gothic"/>
              </a:rPr>
              <a:t>Data granularity: the temperature of one weather station are taken to analyze a whole county.</a:t>
            </a:r>
            <a:endParaRPr sz="1100" b="1">
              <a:solidFill>
                <a:srgbClr val="263357"/>
              </a:solidFill>
              <a:latin typeface="Century Gothic"/>
              <a:ea typeface="Century Gothic"/>
              <a:cs typeface="Century Gothic"/>
              <a:sym typeface="Century Gothic"/>
            </a:endParaRPr>
          </a:p>
          <a:p>
            <a:pPr marL="0" lvl="0" indent="0" algn="l" rtl="0">
              <a:spcBef>
                <a:spcPts val="0"/>
              </a:spcBef>
              <a:spcAft>
                <a:spcPts val="0"/>
              </a:spcAft>
              <a:buNone/>
            </a:pPr>
            <a:endParaRPr sz="1400">
              <a:solidFill>
                <a:srgbClr val="263357"/>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400">
                <a:solidFill>
                  <a:srgbClr val="283359"/>
                </a:solidFill>
              </a:rPr>
              <a:t>In order to properly analyze panel data with the use of Ordinary Least Square (OLS) regression, it is very useful to have a balanced data frame. </a:t>
            </a:r>
            <a:endParaRPr sz="1400">
              <a:solidFill>
                <a:srgbClr val="263357"/>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rgbClr val="263357"/>
              </a:solidFill>
              <a:latin typeface="Century Gothic"/>
              <a:ea typeface="Century Gothic"/>
              <a:cs typeface="Century Gothic"/>
              <a:sym typeface="Century Gothic"/>
            </a:endParaRPr>
          </a:p>
          <a:p>
            <a:pPr marL="0" lvl="0" indent="0" algn="l" rtl="0">
              <a:spcBef>
                <a:spcPts val="0"/>
              </a:spcBef>
              <a:spcAft>
                <a:spcPts val="0"/>
              </a:spcAft>
              <a:buNone/>
            </a:pPr>
            <a:r>
              <a:rPr lang="en-US" sz="1100">
                <a:solidFill>
                  <a:srgbClr val="263357"/>
                </a:solidFill>
                <a:latin typeface="Century Gothic"/>
                <a:ea typeface="Century Gothic"/>
                <a:cs typeface="Century Gothic"/>
                <a:sym typeface="Century Gothic"/>
              </a:rPr>
              <a:t>Our final model contains indeed some bias, </a:t>
            </a:r>
            <a:r>
              <a:rPr lang="en-US" sz="1100">
                <a:solidFill>
                  <a:srgbClr val="A0A0A0"/>
                </a:solidFill>
                <a:latin typeface="Century Gothic"/>
                <a:ea typeface="Century Gothic"/>
                <a:cs typeface="Century Gothic"/>
                <a:sym typeface="Century Gothic"/>
              </a:rPr>
              <a:t>as we are assuming that all the effects that we are studying are </a:t>
            </a:r>
            <a:r>
              <a:rPr lang="en-US" sz="1100">
                <a:solidFill>
                  <a:srgbClr val="A0A0A0"/>
                </a:solidFill>
                <a:highlight>
                  <a:srgbClr val="FFD6A5"/>
                </a:highlight>
                <a:latin typeface="Century Gothic"/>
                <a:ea typeface="Century Gothic"/>
                <a:cs typeface="Century Gothic"/>
                <a:sym typeface="Century Gothic"/>
              </a:rPr>
              <a:t>fixed</a:t>
            </a:r>
            <a:r>
              <a:rPr lang="en-US" sz="1100">
                <a:solidFill>
                  <a:srgbClr val="A0A0A0"/>
                </a:solidFill>
                <a:latin typeface="Century Gothic"/>
                <a:ea typeface="Century Gothic"/>
                <a:cs typeface="Century Gothic"/>
                <a:sym typeface="Century Gothic"/>
              </a:rPr>
              <a:t>. But there are potential random effects all over the place and ideally we would have spot them and deal with them.</a:t>
            </a:r>
            <a:r>
              <a:rPr lang="en-US" sz="1100">
                <a:solidFill>
                  <a:srgbClr val="263357"/>
                </a:solidFill>
                <a:latin typeface="Century Gothic"/>
                <a:ea typeface="Century Gothic"/>
                <a:cs typeface="Century Gothic"/>
                <a:sym typeface="Century Gothic"/>
              </a:rPr>
              <a:t> However, using the OLS methods allowed us to minimize the random effect </a:t>
            </a:r>
            <a:r>
              <a:rPr lang="en-US" sz="1100">
                <a:solidFill>
                  <a:srgbClr val="A0A0A0"/>
                </a:solidFill>
                <a:latin typeface="Century Gothic"/>
                <a:ea typeface="Century Gothic"/>
                <a:cs typeface="Century Gothic"/>
                <a:sym typeface="Century Gothic"/>
              </a:rPr>
              <a:t>by utilizing the differences in the average values of each county (Fixed effect). But this is throwing away a lot of data</a:t>
            </a:r>
            <a:r>
              <a:rPr lang="en-US" sz="1100">
                <a:solidFill>
                  <a:srgbClr val="263357"/>
                </a:solidFill>
                <a:latin typeface="Century Gothic"/>
                <a:ea typeface="Century Gothic"/>
                <a:cs typeface="Century Gothic"/>
                <a:sym typeface="Century Gothic"/>
              </a:rPr>
              <a:t>. even though we think that a better alternative would be to run a mixed effect model.</a:t>
            </a:r>
            <a:endParaRPr sz="1100">
              <a:solidFill>
                <a:srgbClr val="263357"/>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000">
                <a:solidFill>
                  <a:srgbClr val="B6BAC6"/>
                </a:solidFill>
                <a:latin typeface="Calibri"/>
                <a:ea typeface="Calibri"/>
                <a:cs typeface="Calibri"/>
                <a:sym typeface="Calibri"/>
              </a:rPr>
              <a:t>Another potential </a:t>
            </a:r>
            <a:r>
              <a:rPr lang="en-US" sz="1000" b="1">
                <a:solidFill>
                  <a:srgbClr val="B6BAC6"/>
                </a:solidFill>
                <a:latin typeface="Calibri"/>
                <a:ea typeface="Calibri"/>
                <a:cs typeface="Calibri"/>
                <a:sym typeface="Calibri"/>
              </a:rPr>
              <a:t>random effect</a:t>
            </a:r>
            <a:r>
              <a:rPr lang="en-US" sz="1000">
                <a:solidFill>
                  <a:srgbClr val="B6BAC6"/>
                </a:solidFill>
                <a:latin typeface="Calibri"/>
                <a:ea typeface="Calibri"/>
                <a:cs typeface="Calibri"/>
                <a:sym typeface="Calibri"/>
              </a:rPr>
              <a:t> to consider lays in the fact, that the recording of the temperatures are coming from different weather stations all over the country, most likely each station operates with different hardware and technologies. Which adds another set of </a:t>
            </a:r>
            <a:r>
              <a:rPr lang="en-US" sz="1000" b="1">
                <a:solidFill>
                  <a:srgbClr val="B6BAC6"/>
                </a:solidFill>
                <a:latin typeface="Calibri"/>
                <a:ea typeface="Calibri"/>
                <a:cs typeface="Calibri"/>
                <a:sym typeface="Calibri"/>
              </a:rPr>
              <a:t>bias</a:t>
            </a:r>
            <a:r>
              <a:rPr lang="en-US" sz="1000">
                <a:solidFill>
                  <a:srgbClr val="B6BAC6"/>
                </a:solidFill>
                <a:latin typeface="Calibri"/>
                <a:ea typeface="Calibri"/>
                <a:cs typeface="Calibri"/>
                <a:sym typeface="Calibri"/>
              </a:rPr>
              <a:t> coming from the variation in accuracy and precision, in the measures provided by each weather station.</a:t>
            </a:r>
            <a:endParaRPr sz="1100">
              <a:solidFill>
                <a:srgbClr val="B6BAC6"/>
              </a:solidFill>
              <a:latin typeface="Century Gothic"/>
              <a:ea typeface="Century Gothic"/>
              <a:cs typeface="Century Gothic"/>
              <a:sym typeface="Century Gothic"/>
            </a:endParaRPr>
          </a:p>
          <a:p>
            <a:pPr marL="0" lvl="0" indent="0" algn="l" rtl="0">
              <a:spcBef>
                <a:spcPts val="0"/>
              </a:spcBef>
              <a:spcAft>
                <a:spcPts val="0"/>
              </a:spcAft>
              <a:buClr>
                <a:schemeClr val="dk1"/>
              </a:buClr>
              <a:buFont typeface="Arial"/>
              <a:buNone/>
            </a:pPr>
            <a:endParaRPr sz="1100">
              <a:solidFill>
                <a:srgbClr val="263357"/>
              </a:solidFill>
              <a:latin typeface="Century Gothic"/>
              <a:ea typeface="Century Gothic"/>
              <a:cs typeface="Century Gothic"/>
              <a:sym typeface="Century Gothic"/>
            </a:endParaRPr>
          </a:p>
          <a:p>
            <a:pPr marL="0" lvl="0" indent="0" algn="l" rtl="0">
              <a:spcBef>
                <a:spcPts val="0"/>
              </a:spcBef>
              <a:spcAft>
                <a:spcPts val="0"/>
              </a:spcAft>
              <a:buClr>
                <a:schemeClr val="dk1"/>
              </a:buClr>
              <a:buFont typeface="Arial"/>
              <a:buNone/>
            </a:pPr>
            <a:r>
              <a:rPr lang="en-US" sz="1100">
                <a:solidFill>
                  <a:srgbClr val="263357"/>
                </a:solidFill>
                <a:latin typeface="Century Gothic"/>
                <a:ea typeface="Century Gothic"/>
                <a:cs typeface="Century Gothic"/>
                <a:sym typeface="Century Gothic"/>
              </a:rPr>
              <a:t>The lack of advance statistical knowledge is a limitation to be consider in the assessment of our study. We would have to venture beyond the simple statistical test which are taught in some basic stats courses, and dive into the “Principles of Econometrics” . In particular we would have to take a look into “Mixed Effect Models”, which allows to model a mixture of fixed and random effects.</a:t>
            </a:r>
            <a:endParaRPr sz="1100">
              <a:solidFill>
                <a:srgbClr val="263357"/>
              </a:solidFill>
              <a:latin typeface="Century Gothic"/>
              <a:ea typeface="Century Gothic"/>
              <a:cs typeface="Century Gothic"/>
              <a:sym typeface="Century Gothic"/>
            </a:endParaRPr>
          </a:p>
          <a:p>
            <a:pPr marL="0" lvl="0" indent="0" algn="l" rtl="0">
              <a:spcBef>
                <a:spcPts val="0"/>
              </a:spcBef>
              <a:spcAft>
                <a:spcPts val="0"/>
              </a:spcAft>
              <a:buNone/>
            </a:pPr>
            <a:endParaRPr sz="200">
              <a:latin typeface="Century Gothic"/>
              <a:ea typeface="Century Gothic"/>
              <a:cs typeface="Century Gothic"/>
              <a:sym typeface="Century Gothic"/>
            </a:endParaRPr>
          </a:p>
        </p:txBody>
      </p:sp>
      <p:sp>
        <p:nvSpPr>
          <p:cNvPr id="217" name="Google Shape;217;g123a43581f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p:nvPr/>
        </p:nvSpPr>
        <p:spPr>
          <a:xfrm>
            <a:off x="22938100" y="13076225"/>
            <a:ext cx="1005900" cy="639900"/>
          </a:xfrm>
          <a:prstGeom prst="rect">
            <a:avLst/>
          </a:prstGeom>
          <a:solidFill>
            <a:srgbClr val="E0605A"/>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5"/>
          <p:cNvSpPr/>
          <p:nvPr/>
        </p:nvSpPr>
        <p:spPr>
          <a:xfrm>
            <a:off x="23153434" y="13112292"/>
            <a:ext cx="575246" cy="60370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 name="Google Shape;12;p25"/>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798"/>
              <a:buFont typeface="Calibri"/>
              <a:buNone/>
              <a:defRPr sz="8798"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5"/>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000"/>
              </a:spcBef>
              <a:spcAft>
                <a:spcPts val="0"/>
              </a:spcAft>
              <a:buClr>
                <a:schemeClr val="dk1"/>
              </a:buClr>
              <a:buSzPts val="5599"/>
              <a:buFont typeface="Calibri"/>
              <a:buNone/>
              <a:defRPr sz="5599"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1000"/>
              </a:spcBef>
              <a:spcAft>
                <a:spcPts val="0"/>
              </a:spcAft>
              <a:buClr>
                <a:schemeClr val="dk1"/>
              </a:buClr>
              <a:buSzPts val="4799"/>
              <a:buFont typeface="Calibri"/>
              <a:buNone/>
              <a:defRPr sz="4799"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1000"/>
              </a:spcBef>
              <a:spcAft>
                <a:spcPts val="0"/>
              </a:spcAft>
              <a:buClr>
                <a:schemeClr val="dk1"/>
              </a:buClr>
              <a:buSzPts val="3999"/>
              <a:buFont typeface="Calibri"/>
              <a:buNone/>
              <a:defRPr sz="3999"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1000"/>
              </a:spcBef>
              <a:spcAft>
                <a:spcPts val="0"/>
              </a:spcAft>
              <a:buClr>
                <a:schemeClr val="dk1"/>
              </a:buClr>
              <a:buSzPts val="3599"/>
              <a:buFont typeface="Calibri"/>
              <a:buNone/>
              <a:defRPr sz="3599"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1000"/>
              </a:spcBef>
              <a:spcAft>
                <a:spcPts val="0"/>
              </a:spcAft>
              <a:buClr>
                <a:schemeClr val="dk1"/>
              </a:buClr>
              <a:buSzPts val="3599"/>
              <a:buFont typeface="Calibri"/>
              <a:buNone/>
              <a:defRPr sz="3599" b="0" i="0" u="none" strike="noStrike" cap="none">
                <a:solidFill>
                  <a:schemeClr val="dk1"/>
                </a:solidFill>
                <a:latin typeface="Calibri"/>
                <a:ea typeface="Calibri"/>
                <a:cs typeface="Calibri"/>
                <a:sym typeface="Calibri"/>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
        <p:nvSpPr>
          <p:cNvPr id="14" name="Google Shape;14;p25"/>
          <p:cNvSpPr txBox="1"/>
          <p:nvPr/>
        </p:nvSpPr>
        <p:spPr>
          <a:xfrm>
            <a:off x="22879026" y="13137100"/>
            <a:ext cx="1163400" cy="554100"/>
          </a:xfrm>
          <a:prstGeom prst="rect">
            <a:avLst/>
          </a:prstGeom>
          <a:noFill/>
          <a:ln>
            <a:noFill/>
          </a:ln>
        </p:spPr>
        <p:txBody>
          <a:bodyPr spcFirstLastPara="1" wrap="square" lIns="182825" tIns="91400" rIns="182825" bIns="91400" anchor="t" anchorCtr="0">
            <a:sp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Roboto Slab"/>
                <a:ea typeface="Roboto Slab"/>
                <a:cs typeface="Roboto Slab"/>
                <a:sym typeface="Roboto Slab"/>
              </a:rPr>
              <a:t>‹Nr.›</a:t>
            </a:fld>
            <a:r>
              <a:rPr lang="en-US" sz="2400">
                <a:solidFill>
                  <a:schemeClr val="lt1"/>
                </a:solidFill>
                <a:latin typeface="Roboto Slab"/>
                <a:ea typeface="Roboto Slab"/>
                <a:cs typeface="Roboto Slab"/>
                <a:sym typeface="Roboto Slab"/>
              </a:rPr>
              <a:t>/13</a:t>
            </a:r>
            <a:r>
              <a:rPr lang="en-US" sz="2400" b="0" i="0" u="none" strike="noStrike" cap="none">
                <a:solidFill>
                  <a:schemeClr val="lt1"/>
                </a:solidFill>
                <a:latin typeface="Roboto Slab"/>
                <a:ea typeface="Roboto Slab"/>
                <a:cs typeface="Roboto Slab"/>
                <a:sym typeface="Roboto Slab"/>
              </a:rPr>
              <a:t>  </a:t>
            </a:r>
            <a:endParaRPr/>
          </a:p>
        </p:txBody>
      </p:sp>
      <p:sp>
        <p:nvSpPr>
          <p:cNvPr id="15" name="Google Shape;15;p25"/>
          <p:cNvSpPr/>
          <p:nvPr/>
        </p:nvSpPr>
        <p:spPr>
          <a:xfrm>
            <a:off x="20626968" y="13076222"/>
            <a:ext cx="20748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0" i="0" u="none" strike="noStrike" cap="none">
                <a:solidFill>
                  <a:srgbClr val="D8D8D8"/>
                </a:solidFill>
                <a:latin typeface="Fjalla One"/>
                <a:ea typeface="Fjalla One"/>
                <a:cs typeface="Fjalla One"/>
                <a:sym typeface="Fjalla One"/>
              </a:rPr>
              <a:t>COVID-19 in USA</a:t>
            </a:r>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ontiersin.org/article/10.3389/fpubh.2020.567184"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en.wikipedia.org/w/index.php?title=Omitted-variable_bias&amp;oldid=106653823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radcoach.com/dissertation-thesis-defenc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sp>
        <p:nvSpPr>
          <p:cNvPr id="21" name="Google Shape;21;p1"/>
          <p:cNvSpPr/>
          <p:nvPr/>
        </p:nvSpPr>
        <p:spPr>
          <a:xfrm>
            <a:off x="0" y="0"/>
            <a:ext cx="24389715" cy="13721475"/>
          </a:xfrm>
          <a:custGeom>
            <a:avLst/>
            <a:gdLst/>
            <a:ahLst/>
            <a:cxnLst/>
            <a:rect l="l" t="t" r="r" b="b"/>
            <a:pathLst>
              <a:path w="11811000" h="13552074" extrusionOk="0">
                <a:moveTo>
                  <a:pt x="0" y="0"/>
                </a:moveTo>
                <a:lnTo>
                  <a:pt x="11811000" y="0"/>
                </a:lnTo>
                <a:lnTo>
                  <a:pt x="11811000" y="13552075"/>
                </a:lnTo>
                <a:lnTo>
                  <a:pt x="0" y="13552075"/>
                </a:lnTo>
                <a:close/>
              </a:path>
            </a:pathLst>
          </a:custGeom>
          <a:solidFill>
            <a:srgbClr val="A0A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2" name="Google Shape;22;p1"/>
          <p:cNvSpPr txBox="1"/>
          <p:nvPr/>
        </p:nvSpPr>
        <p:spPr>
          <a:xfrm>
            <a:off x="2636075" y="9308575"/>
            <a:ext cx="138732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US" sz="3200">
                <a:solidFill>
                  <a:schemeClr val="lt1"/>
                </a:solidFill>
                <a:latin typeface="Montserrat Light"/>
                <a:ea typeface="Montserrat Light"/>
                <a:cs typeface="Montserrat Light"/>
                <a:sym typeface="Montserrat Light"/>
              </a:rPr>
              <a:t>Is there evidence for a significantly negative association between temperature and the spread of COVID-19 in the US in 2020?</a:t>
            </a:r>
            <a:endParaRPr>
              <a:latin typeface="Calibri"/>
              <a:ea typeface="Calibri"/>
              <a:cs typeface="Calibri"/>
              <a:sym typeface="Calibri"/>
            </a:endParaRPr>
          </a:p>
        </p:txBody>
      </p:sp>
      <p:sp>
        <p:nvSpPr>
          <p:cNvPr id="23" name="Google Shape;23;p1"/>
          <p:cNvSpPr/>
          <p:nvPr/>
        </p:nvSpPr>
        <p:spPr>
          <a:xfrm>
            <a:off x="9781831" y="319961"/>
            <a:ext cx="13810382" cy="8518397"/>
          </a:xfrm>
          <a:custGeom>
            <a:avLst/>
            <a:gdLst/>
            <a:ahLst/>
            <a:cxnLst/>
            <a:rect l="l" t="t" r="r" b="b"/>
            <a:pathLst>
              <a:path w="8147718" h="5025603" extrusionOk="0">
                <a:moveTo>
                  <a:pt x="6902402" y="4923664"/>
                </a:moveTo>
                <a:cubicBezTo>
                  <a:pt x="6821535" y="4868418"/>
                  <a:pt x="6738572" y="4815935"/>
                  <a:pt x="6660371" y="4757166"/>
                </a:cubicBezTo>
                <a:cubicBezTo>
                  <a:pt x="6545119" y="4670584"/>
                  <a:pt x="6473301" y="4555427"/>
                  <a:pt x="6473206" y="4408551"/>
                </a:cubicBezTo>
                <a:cubicBezTo>
                  <a:pt x="6473206" y="4323398"/>
                  <a:pt x="6466347" y="4253960"/>
                  <a:pt x="6372812" y="4219003"/>
                </a:cubicBezTo>
                <a:cubicBezTo>
                  <a:pt x="6341761" y="4207383"/>
                  <a:pt x="6319281" y="4172522"/>
                  <a:pt x="6293087" y="4148042"/>
                </a:cubicBezTo>
                <a:cubicBezTo>
                  <a:pt x="6242796" y="4100417"/>
                  <a:pt x="6196599" y="4084321"/>
                  <a:pt x="6134973" y="4139374"/>
                </a:cubicBezTo>
                <a:cubicBezTo>
                  <a:pt x="6075346" y="4192715"/>
                  <a:pt x="6019625" y="4185856"/>
                  <a:pt x="5937520" y="4143375"/>
                </a:cubicBezTo>
                <a:cubicBezTo>
                  <a:pt x="5851795" y="4099274"/>
                  <a:pt x="5733208" y="4120992"/>
                  <a:pt x="5629005" y="4112133"/>
                </a:cubicBezTo>
                <a:cubicBezTo>
                  <a:pt x="5597286" y="4109466"/>
                  <a:pt x="5566045" y="4101179"/>
                  <a:pt x="5520039" y="4093083"/>
                </a:cubicBezTo>
                <a:lnTo>
                  <a:pt x="5297820" y="4147852"/>
                </a:lnTo>
                <a:cubicBezTo>
                  <a:pt x="5293439" y="4201287"/>
                  <a:pt x="5289915" y="4244626"/>
                  <a:pt x="5285533" y="4298918"/>
                </a:cubicBezTo>
                <a:lnTo>
                  <a:pt x="5368210" y="4345686"/>
                </a:lnTo>
                <a:lnTo>
                  <a:pt x="5358685" y="4376833"/>
                </a:lnTo>
                <a:lnTo>
                  <a:pt x="5219906" y="4337781"/>
                </a:lnTo>
                <a:cubicBezTo>
                  <a:pt x="5149326" y="4418362"/>
                  <a:pt x="5051885" y="4418743"/>
                  <a:pt x="4971304" y="4333114"/>
                </a:cubicBezTo>
                <a:cubicBezTo>
                  <a:pt x="4957492" y="4318445"/>
                  <a:pt x="4935490" y="4303776"/>
                  <a:pt x="4916630" y="4302824"/>
                </a:cubicBezTo>
                <a:cubicBezTo>
                  <a:pt x="4854527" y="4299776"/>
                  <a:pt x="4791376" y="4309586"/>
                  <a:pt x="4730131" y="4302824"/>
                </a:cubicBezTo>
                <a:cubicBezTo>
                  <a:pt x="4573730" y="4284631"/>
                  <a:pt x="4435999" y="4302157"/>
                  <a:pt x="4316269" y="4424553"/>
                </a:cubicBezTo>
                <a:cubicBezTo>
                  <a:pt x="4250547" y="4491228"/>
                  <a:pt x="4159107" y="4538853"/>
                  <a:pt x="4071953" y="4578382"/>
                </a:cubicBezTo>
                <a:cubicBezTo>
                  <a:pt x="3953938" y="4632388"/>
                  <a:pt x="3905742" y="4714780"/>
                  <a:pt x="3920982" y="4841177"/>
                </a:cubicBezTo>
                <a:cubicBezTo>
                  <a:pt x="3928221" y="4901089"/>
                  <a:pt x="3929173" y="4961668"/>
                  <a:pt x="3932888" y="5022152"/>
                </a:cubicBezTo>
                <a:cubicBezTo>
                  <a:pt x="3749532" y="5047964"/>
                  <a:pt x="3612753" y="4925950"/>
                  <a:pt x="3546840" y="4758690"/>
                </a:cubicBezTo>
                <a:cubicBezTo>
                  <a:pt x="3482165" y="4594670"/>
                  <a:pt x="3379962" y="4437031"/>
                  <a:pt x="3262709" y="4304539"/>
                </a:cubicBezTo>
                <a:cubicBezTo>
                  <a:pt x="3158505" y="4186810"/>
                  <a:pt x="3059064" y="4216813"/>
                  <a:pt x="2970196" y="4348258"/>
                </a:cubicBezTo>
                <a:cubicBezTo>
                  <a:pt x="2958833" y="4363212"/>
                  <a:pt x="2946717" y="4377595"/>
                  <a:pt x="2933906" y="4391407"/>
                </a:cubicBezTo>
                <a:cubicBezTo>
                  <a:pt x="2792936" y="4338638"/>
                  <a:pt x="2668158" y="4278630"/>
                  <a:pt x="2663300" y="4099656"/>
                </a:cubicBezTo>
                <a:cubicBezTo>
                  <a:pt x="2662443" y="4069556"/>
                  <a:pt x="2632249" y="4037266"/>
                  <a:pt x="2609389" y="4011454"/>
                </a:cubicBezTo>
                <a:cubicBezTo>
                  <a:pt x="2578814" y="3976688"/>
                  <a:pt x="2529855" y="3953447"/>
                  <a:pt x="2510424" y="3914489"/>
                </a:cubicBezTo>
                <a:cubicBezTo>
                  <a:pt x="2443749" y="3781139"/>
                  <a:pt x="2319924" y="3777901"/>
                  <a:pt x="2200862" y="3770185"/>
                </a:cubicBezTo>
                <a:cubicBezTo>
                  <a:pt x="2168763" y="3768090"/>
                  <a:pt x="2134187" y="3806762"/>
                  <a:pt x="2104183" y="3836860"/>
                </a:cubicBezTo>
                <a:cubicBezTo>
                  <a:pt x="1859295" y="3820287"/>
                  <a:pt x="1610978" y="3790569"/>
                  <a:pt x="1396666" y="3639979"/>
                </a:cubicBezTo>
                <a:cubicBezTo>
                  <a:pt x="1284271" y="3560921"/>
                  <a:pt x="1174829" y="3476053"/>
                  <a:pt x="1055671" y="3408616"/>
                </a:cubicBezTo>
                <a:cubicBezTo>
                  <a:pt x="1003569" y="3379089"/>
                  <a:pt x="930703" y="3384138"/>
                  <a:pt x="866885" y="3377660"/>
                </a:cubicBezTo>
                <a:cubicBezTo>
                  <a:pt x="760396" y="3366706"/>
                  <a:pt x="664479" y="3358610"/>
                  <a:pt x="662384" y="3207735"/>
                </a:cubicBezTo>
                <a:cubicBezTo>
                  <a:pt x="661717" y="3160110"/>
                  <a:pt x="590184" y="3110865"/>
                  <a:pt x="545131" y="3068574"/>
                </a:cubicBezTo>
                <a:cubicBezTo>
                  <a:pt x="454453" y="2983516"/>
                  <a:pt x="359774" y="2902839"/>
                  <a:pt x="248999" y="2804636"/>
                </a:cubicBezTo>
                <a:cubicBezTo>
                  <a:pt x="288623" y="2710149"/>
                  <a:pt x="206041" y="2611755"/>
                  <a:pt x="157559" y="2502408"/>
                </a:cubicBezTo>
                <a:cubicBezTo>
                  <a:pt x="140699" y="2464308"/>
                  <a:pt x="147557" y="2415445"/>
                  <a:pt x="145462" y="2371344"/>
                </a:cubicBezTo>
                <a:cubicBezTo>
                  <a:pt x="144891" y="2358295"/>
                  <a:pt x="156225" y="2342769"/>
                  <a:pt x="152796" y="2331815"/>
                </a:cubicBezTo>
                <a:cubicBezTo>
                  <a:pt x="107648" y="2184083"/>
                  <a:pt x="58022" y="2038350"/>
                  <a:pt x="16684" y="1890427"/>
                </a:cubicBezTo>
                <a:cubicBezTo>
                  <a:pt x="3825" y="1844517"/>
                  <a:pt x="12779" y="1792701"/>
                  <a:pt x="10302" y="1743647"/>
                </a:cubicBezTo>
                <a:cubicBezTo>
                  <a:pt x="7826" y="1694593"/>
                  <a:pt x="2015" y="1648397"/>
                  <a:pt x="777" y="1600772"/>
                </a:cubicBezTo>
                <a:cubicBezTo>
                  <a:pt x="206" y="1571530"/>
                  <a:pt x="-3223" y="1536192"/>
                  <a:pt x="10874" y="1513904"/>
                </a:cubicBezTo>
                <a:cubicBezTo>
                  <a:pt x="73192" y="1417244"/>
                  <a:pt x="104253" y="1303744"/>
                  <a:pt x="99837" y="1188815"/>
                </a:cubicBezTo>
                <a:cubicBezTo>
                  <a:pt x="98504" y="1125664"/>
                  <a:pt x="135747" y="1060990"/>
                  <a:pt x="158511" y="998315"/>
                </a:cubicBezTo>
                <a:cubicBezTo>
                  <a:pt x="239283" y="775716"/>
                  <a:pt x="329961" y="556165"/>
                  <a:pt x="398732" y="330041"/>
                </a:cubicBezTo>
                <a:cubicBezTo>
                  <a:pt x="425116" y="243174"/>
                  <a:pt x="403018" y="141637"/>
                  <a:pt x="403018" y="40195"/>
                </a:cubicBezTo>
                <a:cubicBezTo>
                  <a:pt x="509031" y="47816"/>
                  <a:pt x="579802" y="184118"/>
                  <a:pt x="696960" y="94298"/>
                </a:cubicBezTo>
                <a:lnTo>
                  <a:pt x="696960" y="0"/>
                </a:lnTo>
                <a:cubicBezTo>
                  <a:pt x="720686" y="534"/>
                  <a:pt x="744356" y="2572"/>
                  <a:pt x="767826" y="6096"/>
                </a:cubicBezTo>
                <a:cubicBezTo>
                  <a:pt x="1240361" y="106680"/>
                  <a:pt x="1710801" y="219075"/>
                  <a:pt x="2185812" y="306324"/>
                </a:cubicBezTo>
                <a:cubicBezTo>
                  <a:pt x="2839418" y="426434"/>
                  <a:pt x="3500739" y="475393"/>
                  <a:pt x="4165584" y="467583"/>
                </a:cubicBezTo>
                <a:cubicBezTo>
                  <a:pt x="4210351" y="467106"/>
                  <a:pt x="4254833" y="440531"/>
                  <a:pt x="4294266" y="427768"/>
                </a:cubicBezTo>
                <a:cubicBezTo>
                  <a:pt x="4340749" y="462343"/>
                  <a:pt x="4394755" y="530733"/>
                  <a:pt x="4461049" y="546259"/>
                </a:cubicBezTo>
                <a:cubicBezTo>
                  <a:pt x="4640977" y="588550"/>
                  <a:pt x="4826237" y="608457"/>
                  <a:pt x="5016357" y="638366"/>
                </a:cubicBezTo>
                <a:lnTo>
                  <a:pt x="4727178" y="869252"/>
                </a:lnTo>
                <a:lnTo>
                  <a:pt x="4745085" y="899160"/>
                </a:lnTo>
                <a:lnTo>
                  <a:pt x="4858623" y="860298"/>
                </a:lnTo>
                <a:lnTo>
                  <a:pt x="4858623" y="886016"/>
                </a:lnTo>
                <a:cubicBezTo>
                  <a:pt x="4893199" y="892111"/>
                  <a:pt x="4934823" y="913733"/>
                  <a:pt x="4960921" y="901351"/>
                </a:cubicBezTo>
                <a:cubicBezTo>
                  <a:pt x="5030740" y="867727"/>
                  <a:pt x="5093700" y="819722"/>
                  <a:pt x="5159232" y="777526"/>
                </a:cubicBezTo>
                <a:cubicBezTo>
                  <a:pt x="5190664" y="757238"/>
                  <a:pt x="5221906" y="736568"/>
                  <a:pt x="5268484" y="730853"/>
                </a:cubicBezTo>
                <a:lnTo>
                  <a:pt x="5217905" y="809625"/>
                </a:lnTo>
                <a:cubicBezTo>
                  <a:pt x="5330396" y="910209"/>
                  <a:pt x="5450030" y="911828"/>
                  <a:pt x="5579855" y="841915"/>
                </a:cubicBezTo>
                <a:cubicBezTo>
                  <a:pt x="5601573" y="830294"/>
                  <a:pt x="5641959" y="855631"/>
                  <a:pt x="5674249" y="860965"/>
                </a:cubicBezTo>
                <a:cubicBezTo>
                  <a:pt x="5706538" y="866299"/>
                  <a:pt x="5739876" y="867347"/>
                  <a:pt x="5783215" y="871252"/>
                </a:cubicBezTo>
                <a:lnTo>
                  <a:pt x="5817790" y="962120"/>
                </a:lnTo>
                <a:cubicBezTo>
                  <a:pt x="5631386" y="996029"/>
                  <a:pt x="5408215" y="953262"/>
                  <a:pt x="5332015" y="1222820"/>
                </a:cubicBezTo>
                <a:lnTo>
                  <a:pt x="5401357" y="1169480"/>
                </a:lnTo>
                <a:cubicBezTo>
                  <a:pt x="5367734" y="1407605"/>
                  <a:pt x="5263816" y="1644206"/>
                  <a:pt x="5444315" y="1861757"/>
                </a:cubicBezTo>
                <a:cubicBezTo>
                  <a:pt x="5561568" y="1794129"/>
                  <a:pt x="5601573" y="1677543"/>
                  <a:pt x="5552995" y="1552575"/>
                </a:cubicBezTo>
                <a:cubicBezTo>
                  <a:pt x="5487082" y="1383220"/>
                  <a:pt x="5514895" y="1246251"/>
                  <a:pt x="5645387" y="1108615"/>
                </a:cubicBezTo>
                <a:cubicBezTo>
                  <a:pt x="5704443" y="1046512"/>
                  <a:pt x="5728446" y="1003840"/>
                  <a:pt x="5818171" y="1040702"/>
                </a:cubicBezTo>
                <a:cubicBezTo>
                  <a:pt x="5943711" y="1092042"/>
                  <a:pt x="5988478" y="1220058"/>
                  <a:pt x="5913421" y="1341406"/>
                </a:cubicBezTo>
                <a:cubicBezTo>
                  <a:pt x="5904839" y="1358179"/>
                  <a:pt x="5897772" y="1375677"/>
                  <a:pt x="5892276" y="1393698"/>
                </a:cubicBezTo>
                <a:lnTo>
                  <a:pt x="5920851" y="1415986"/>
                </a:lnTo>
                <a:lnTo>
                  <a:pt x="5983620" y="1290352"/>
                </a:lnTo>
                <a:cubicBezTo>
                  <a:pt x="6090586" y="1368743"/>
                  <a:pt x="6120209" y="1457420"/>
                  <a:pt x="6109446" y="1543431"/>
                </a:cubicBezTo>
                <a:cubicBezTo>
                  <a:pt x="6099921" y="1621822"/>
                  <a:pt x="6050010" y="1695259"/>
                  <a:pt x="6016482" y="1774412"/>
                </a:cubicBezTo>
                <a:cubicBezTo>
                  <a:pt x="6094872" y="1819942"/>
                  <a:pt x="6162690" y="1834134"/>
                  <a:pt x="6233556" y="1784414"/>
                </a:cubicBezTo>
                <a:cubicBezTo>
                  <a:pt x="6330140" y="1716595"/>
                  <a:pt x="6430057" y="1653064"/>
                  <a:pt x="6522640" y="1580293"/>
                </a:cubicBezTo>
                <a:cubicBezTo>
                  <a:pt x="6583886" y="1532096"/>
                  <a:pt x="6651609" y="1476470"/>
                  <a:pt x="6565598" y="1371409"/>
                </a:cubicBezTo>
                <a:cubicBezTo>
                  <a:pt x="6664562" y="1355027"/>
                  <a:pt x="6740953" y="1342834"/>
                  <a:pt x="6817153" y="1329500"/>
                </a:cubicBezTo>
                <a:cubicBezTo>
                  <a:pt x="6936406" y="1308164"/>
                  <a:pt x="6960028" y="1273017"/>
                  <a:pt x="6936692" y="1157192"/>
                </a:cubicBezTo>
                <a:cubicBezTo>
                  <a:pt x="6925452" y="1102138"/>
                  <a:pt x="7072423" y="929164"/>
                  <a:pt x="7143765" y="912209"/>
                </a:cubicBezTo>
                <a:cubicBezTo>
                  <a:pt x="7244635" y="888111"/>
                  <a:pt x="7345695" y="864584"/>
                  <a:pt x="7445899" y="838105"/>
                </a:cubicBezTo>
                <a:cubicBezTo>
                  <a:pt x="7586773" y="800005"/>
                  <a:pt x="7662211" y="698373"/>
                  <a:pt x="7661354" y="554355"/>
                </a:cubicBezTo>
                <a:cubicBezTo>
                  <a:pt x="7661354" y="515017"/>
                  <a:pt x="7659068" y="474440"/>
                  <a:pt x="7667545" y="436626"/>
                </a:cubicBezTo>
                <a:cubicBezTo>
                  <a:pt x="7679261" y="384620"/>
                  <a:pt x="7700121" y="334613"/>
                  <a:pt x="7719266" y="277273"/>
                </a:cubicBezTo>
                <a:cubicBezTo>
                  <a:pt x="7744698" y="281654"/>
                  <a:pt x="7768891" y="292894"/>
                  <a:pt x="7789179" y="288036"/>
                </a:cubicBezTo>
                <a:cubicBezTo>
                  <a:pt x="7929483" y="254508"/>
                  <a:pt x="7933388" y="252317"/>
                  <a:pt x="7970154" y="394716"/>
                </a:cubicBezTo>
                <a:cubicBezTo>
                  <a:pt x="7996729" y="496634"/>
                  <a:pt x="8041973" y="575691"/>
                  <a:pt x="8137509" y="629602"/>
                </a:cubicBezTo>
                <a:cubicBezTo>
                  <a:pt x="8153606" y="638651"/>
                  <a:pt x="8150844" y="727520"/>
                  <a:pt x="8127984" y="751427"/>
                </a:cubicBezTo>
                <a:cubicBezTo>
                  <a:pt x="8046460" y="834447"/>
                  <a:pt x="7958486" y="910885"/>
                  <a:pt x="7864903" y="980027"/>
                </a:cubicBezTo>
                <a:cubicBezTo>
                  <a:pt x="7756985" y="1061180"/>
                  <a:pt x="7736316" y="1270921"/>
                  <a:pt x="7838709" y="1353598"/>
                </a:cubicBezTo>
                <a:cubicBezTo>
                  <a:pt x="7862903" y="1373124"/>
                  <a:pt x="7901670" y="1374457"/>
                  <a:pt x="7956438" y="1391031"/>
                </a:cubicBezTo>
                <a:cubicBezTo>
                  <a:pt x="7864999" y="1443609"/>
                  <a:pt x="7778797" y="1495806"/>
                  <a:pt x="7689738" y="1543431"/>
                </a:cubicBezTo>
                <a:cubicBezTo>
                  <a:pt x="7636303" y="1572006"/>
                  <a:pt x="7574105" y="1585627"/>
                  <a:pt x="7524099" y="1618583"/>
                </a:cubicBezTo>
                <a:cubicBezTo>
                  <a:pt x="7455137" y="1664113"/>
                  <a:pt x="7411609" y="1714786"/>
                  <a:pt x="7434754" y="1820418"/>
                </a:cubicBezTo>
                <a:cubicBezTo>
                  <a:pt x="7453042" y="1904333"/>
                  <a:pt x="7408275" y="2002155"/>
                  <a:pt x="7389225" y="2106168"/>
                </a:cubicBezTo>
                <a:lnTo>
                  <a:pt x="7288355" y="2056162"/>
                </a:lnTo>
                <a:cubicBezTo>
                  <a:pt x="7431230" y="2202180"/>
                  <a:pt x="7327027" y="2341340"/>
                  <a:pt x="7285497" y="2493169"/>
                </a:cubicBezTo>
                <a:cubicBezTo>
                  <a:pt x="7216060" y="2433924"/>
                  <a:pt x="7335313" y="2284857"/>
                  <a:pt x="7157672" y="2292477"/>
                </a:cubicBezTo>
                <a:cubicBezTo>
                  <a:pt x="7236253" y="2368677"/>
                  <a:pt x="7179579" y="2493645"/>
                  <a:pt x="7292832" y="2560987"/>
                </a:cubicBezTo>
                <a:cubicBezTo>
                  <a:pt x="7337218" y="2587371"/>
                  <a:pt x="7361507" y="2661952"/>
                  <a:pt x="7376461" y="2719483"/>
                </a:cubicBezTo>
                <a:cubicBezTo>
                  <a:pt x="7391034" y="2775395"/>
                  <a:pt x="7391892" y="2837116"/>
                  <a:pt x="7309786" y="2862358"/>
                </a:cubicBezTo>
                <a:cubicBezTo>
                  <a:pt x="7248731" y="2881408"/>
                  <a:pt x="7248445" y="2917127"/>
                  <a:pt x="7334932" y="2941987"/>
                </a:cubicBezTo>
                <a:cubicBezTo>
                  <a:pt x="7282259" y="2978563"/>
                  <a:pt x="7243492" y="3002280"/>
                  <a:pt x="7208726" y="3030665"/>
                </a:cubicBezTo>
                <a:cubicBezTo>
                  <a:pt x="7170626" y="3061526"/>
                  <a:pt x="7136050" y="3096387"/>
                  <a:pt x="7100903" y="3130487"/>
                </a:cubicBezTo>
                <a:cubicBezTo>
                  <a:pt x="7075471" y="3155252"/>
                  <a:pt x="7051945" y="3182016"/>
                  <a:pt x="7026799" y="3206687"/>
                </a:cubicBezTo>
                <a:cubicBezTo>
                  <a:pt x="6997366" y="3236119"/>
                  <a:pt x="6962124" y="3261170"/>
                  <a:pt x="6938311" y="3294507"/>
                </a:cubicBezTo>
                <a:cubicBezTo>
                  <a:pt x="6896115" y="3353657"/>
                  <a:pt x="6871636" y="3429286"/>
                  <a:pt x="6820582" y="3477482"/>
                </a:cubicBezTo>
                <a:cubicBezTo>
                  <a:pt x="6538071" y="3744182"/>
                  <a:pt x="6632178" y="4005453"/>
                  <a:pt x="6783911" y="4229005"/>
                </a:cubicBezTo>
                <a:cubicBezTo>
                  <a:pt x="6917261" y="4425315"/>
                  <a:pt x="7029370" y="4635056"/>
                  <a:pt x="7013273" y="4887850"/>
                </a:cubicBezTo>
                <a:cubicBezTo>
                  <a:pt x="7006224" y="4998816"/>
                  <a:pt x="6918023" y="4953857"/>
                  <a:pt x="6867255" y="49807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accent1"/>
              </a:solidFill>
              <a:latin typeface="Calibri"/>
              <a:ea typeface="Calibri"/>
              <a:cs typeface="Calibri"/>
              <a:sym typeface="Calibri"/>
            </a:endParaRPr>
          </a:p>
        </p:txBody>
      </p:sp>
      <p:sp>
        <p:nvSpPr>
          <p:cNvPr id="24" name="Google Shape;24;p1"/>
          <p:cNvSpPr txBox="1"/>
          <p:nvPr/>
        </p:nvSpPr>
        <p:spPr>
          <a:xfrm>
            <a:off x="2412800" y="6329875"/>
            <a:ext cx="15295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0">
                <a:solidFill>
                  <a:srgbClr val="F2F2F2"/>
                </a:solidFill>
                <a:latin typeface="Fjalla One"/>
                <a:ea typeface="Fjalla One"/>
                <a:cs typeface="Fjalla One"/>
                <a:sym typeface="Fjalla One"/>
              </a:rPr>
              <a:t>CORONAVIRUS</a:t>
            </a:r>
            <a:endParaRPr sz="21000">
              <a:solidFill>
                <a:srgbClr val="F2F2F2"/>
              </a:solidFill>
              <a:latin typeface="Fjalla One"/>
              <a:ea typeface="Fjalla One"/>
              <a:cs typeface="Fjalla One"/>
              <a:sym typeface="Fjalla One"/>
            </a:endParaRPr>
          </a:p>
        </p:txBody>
      </p:sp>
      <p:sp>
        <p:nvSpPr>
          <p:cNvPr id="25" name="Google Shape;25;p1"/>
          <p:cNvSpPr txBox="1"/>
          <p:nvPr/>
        </p:nvSpPr>
        <p:spPr>
          <a:xfrm>
            <a:off x="2441950" y="3506375"/>
            <a:ext cx="170199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0">
                <a:solidFill>
                  <a:schemeClr val="accent2"/>
                </a:solidFill>
                <a:latin typeface="Fjalla One"/>
                <a:ea typeface="Fjalla One"/>
                <a:cs typeface="Fjalla One"/>
                <a:sym typeface="Fjalla One"/>
              </a:rPr>
              <a:t>TEMPERATURE </a:t>
            </a:r>
            <a:r>
              <a:rPr lang="en-US" sz="21000">
                <a:solidFill>
                  <a:srgbClr val="E0605A"/>
                </a:solidFill>
                <a:latin typeface="Fjalla One"/>
                <a:ea typeface="Fjalla One"/>
                <a:cs typeface="Fjalla One"/>
                <a:sym typeface="Fjalla One"/>
              </a:rPr>
              <a:t>&amp;</a:t>
            </a:r>
            <a:endParaRPr sz="21000">
              <a:solidFill>
                <a:srgbClr val="E0605A"/>
              </a:solidFill>
              <a:latin typeface="Fjalla One"/>
              <a:ea typeface="Fjalla One"/>
              <a:cs typeface="Fjalla One"/>
              <a:sym typeface="Fjalla One"/>
            </a:endParaRPr>
          </a:p>
        </p:txBody>
      </p:sp>
      <p:sp>
        <p:nvSpPr>
          <p:cNvPr id="26" name="Google Shape;26;p1"/>
          <p:cNvSpPr txBox="1"/>
          <p:nvPr/>
        </p:nvSpPr>
        <p:spPr>
          <a:xfrm>
            <a:off x="221300" y="12647825"/>
            <a:ext cx="10131000" cy="892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300">
                <a:solidFill>
                  <a:srgbClr val="F2F2F2"/>
                </a:solidFill>
                <a:latin typeface="Montserrat"/>
                <a:ea typeface="Montserrat"/>
                <a:cs typeface="Montserrat"/>
                <a:sym typeface="Montserrat"/>
              </a:rPr>
              <a:t>Camille COSANDIER, Pascal SCHOCH and Eduardo PACHECO</a:t>
            </a:r>
            <a:endParaRPr sz="2300">
              <a:solidFill>
                <a:srgbClr val="F2F2F2"/>
              </a:solidFill>
              <a:latin typeface="Montserrat"/>
              <a:ea typeface="Montserrat"/>
              <a:cs typeface="Montserrat"/>
              <a:sym typeface="Montserrat"/>
            </a:endParaRPr>
          </a:p>
          <a:p>
            <a:pPr marL="0" lvl="0" indent="0" algn="just" rtl="0">
              <a:spcBef>
                <a:spcPts val="0"/>
              </a:spcBef>
              <a:spcAft>
                <a:spcPts val="0"/>
              </a:spcAft>
              <a:buNone/>
            </a:pPr>
            <a:r>
              <a:rPr lang="en-US" sz="2300">
                <a:solidFill>
                  <a:srgbClr val="F2F2F2"/>
                </a:solidFill>
                <a:latin typeface="Montserrat"/>
                <a:ea typeface="Montserrat"/>
                <a:cs typeface="Montserrat"/>
                <a:sym typeface="Montserrat"/>
              </a:rPr>
              <a:t>MSc in Applied Information and Data Science, Hochschule Luzern</a:t>
            </a:r>
            <a:endParaRPr sz="2300">
              <a:solidFill>
                <a:srgbClr val="F2F2F2"/>
              </a:solidFill>
              <a:latin typeface="Montserrat"/>
              <a:ea typeface="Montserrat"/>
              <a:cs typeface="Montserrat"/>
              <a:sym typeface="Montserrat"/>
            </a:endParaRPr>
          </a:p>
        </p:txBody>
      </p:sp>
      <p:sp>
        <p:nvSpPr>
          <p:cNvPr id="27" name="Google Shape;27;p1"/>
          <p:cNvSpPr txBox="1"/>
          <p:nvPr/>
        </p:nvSpPr>
        <p:spPr>
          <a:xfrm>
            <a:off x="21876450" y="13001825"/>
            <a:ext cx="2757000" cy="53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300">
                <a:solidFill>
                  <a:srgbClr val="F2F2F2"/>
                </a:solidFill>
                <a:latin typeface="Montserrat"/>
                <a:ea typeface="Montserrat"/>
                <a:cs typeface="Montserrat"/>
                <a:sym typeface="Montserrat"/>
              </a:rPr>
              <a:t>April 13th, 2022</a:t>
            </a:r>
            <a:endParaRPr sz="1100">
              <a:solidFill>
                <a:srgbClr val="F2F2F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243" name="Google Shape;243;g122d31ce3f3_0_85"/>
          <p:cNvGrpSpPr/>
          <p:nvPr/>
        </p:nvGrpSpPr>
        <p:grpSpPr>
          <a:xfrm>
            <a:off x="0" y="1198582"/>
            <a:ext cx="13242635" cy="1846856"/>
            <a:chOff x="-513" y="18753928"/>
            <a:chExt cx="14758314" cy="1846856"/>
          </a:xfrm>
        </p:grpSpPr>
        <p:sp>
          <p:nvSpPr>
            <p:cNvPr id="244" name="Google Shape;244;g122d31ce3f3_0_85"/>
            <p:cNvSpPr/>
            <p:nvPr/>
          </p:nvSpPr>
          <p:spPr>
            <a:xfrm>
              <a:off x="-513" y="18753928"/>
              <a:ext cx="14758314"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45" name="Google Shape;245;g122d31ce3f3_0_85"/>
            <p:cNvSpPr/>
            <p:nvPr/>
          </p:nvSpPr>
          <p:spPr>
            <a:xfrm>
              <a:off x="1522680" y="19163653"/>
              <a:ext cx="12609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Conclusion</a:t>
              </a:r>
              <a:endParaRPr/>
            </a:p>
          </p:txBody>
        </p:sp>
      </p:grpSp>
      <p:sp>
        <p:nvSpPr>
          <p:cNvPr id="246" name="Google Shape;246;g122d31ce3f3_0_85"/>
          <p:cNvSpPr/>
          <p:nvPr/>
        </p:nvSpPr>
        <p:spPr>
          <a:xfrm>
            <a:off x="1353251" y="3483150"/>
            <a:ext cx="205824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There is evidence for a significantly negative association between temperature and the spread of COVID-19, in the US, in 2020.</a:t>
            </a:r>
            <a:endParaRPr sz="4400">
              <a:solidFill>
                <a:schemeClr val="accent2"/>
              </a:solidFill>
              <a:latin typeface="Fjalla One"/>
              <a:ea typeface="Fjalla One"/>
              <a:cs typeface="Fjalla One"/>
              <a:sym typeface="Fjalla One"/>
            </a:endParaRPr>
          </a:p>
        </p:txBody>
      </p:sp>
      <p:sp>
        <p:nvSpPr>
          <p:cNvPr id="247" name="Google Shape;247;g122d31ce3f3_0_85"/>
          <p:cNvSpPr txBox="1"/>
          <p:nvPr/>
        </p:nvSpPr>
        <p:spPr>
          <a:xfrm>
            <a:off x="8748125" y="9902975"/>
            <a:ext cx="5684400" cy="13854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800">
                <a:solidFill>
                  <a:srgbClr val="283359"/>
                </a:solidFill>
                <a:latin typeface="Montserrat Light"/>
                <a:ea typeface="Montserrat Light"/>
                <a:cs typeface="Montserrat Light"/>
                <a:sym typeface="Montserrat Light"/>
              </a:rPr>
              <a:t>The temperature had indeed a negative effect on the rate of COVID-19 infections.</a:t>
            </a:r>
            <a:endParaRPr/>
          </a:p>
        </p:txBody>
      </p:sp>
      <p:sp>
        <p:nvSpPr>
          <p:cNvPr id="248" name="Google Shape;248;g122d31ce3f3_0_85"/>
          <p:cNvSpPr txBox="1"/>
          <p:nvPr/>
        </p:nvSpPr>
        <p:spPr>
          <a:xfrm>
            <a:off x="8702984" y="8866821"/>
            <a:ext cx="57747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Response variable</a:t>
            </a:r>
            <a:endParaRPr/>
          </a:p>
        </p:txBody>
      </p:sp>
      <p:sp>
        <p:nvSpPr>
          <p:cNvPr id="249" name="Google Shape;249;g122d31ce3f3_0_85"/>
          <p:cNvSpPr txBox="1"/>
          <p:nvPr/>
        </p:nvSpPr>
        <p:spPr>
          <a:xfrm>
            <a:off x="15696100" y="9902975"/>
            <a:ext cx="5957100" cy="1816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800">
                <a:solidFill>
                  <a:srgbClr val="283359"/>
                </a:solidFill>
                <a:latin typeface="Montserrat Light"/>
                <a:ea typeface="Montserrat Light"/>
                <a:cs typeface="Montserrat Light"/>
                <a:sym typeface="Montserrat Light"/>
              </a:rPr>
              <a:t>Based on our final PLM, the demographic predictors have a significant effect on the number of new infections as well.</a:t>
            </a:r>
            <a:endParaRPr sz="2800">
              <a:solidFill>
                <a:schemeClr val="dk1"/>
              </a:solidFill>
              <a:latin typeface="Montserrat Light"/>
              <a:ea typeface="Montserrat Light"/>
              <a:cs typeface="Montserrat Light"/>
              <a:sym typeface="Montserrat Light"/>
            </a:endParaRPr>
          </a:p>
        </p:txBody>
      </p:sp>
      <p:sp>
        <p:nvSpPr>
          <p:cNvPr id="250" name="Google Shape;250;g122d31ce3f3_0_85"/>
          <p:cNvSpPr txBox="1"/>
          <p:nvPr/>
        </p:nvSpPr>
        <p:spPr>
          <a:xfrm>
            <a:off x="15787295" y="8866821"/>
            <a:ext cx="57747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Control variables</a:t>
            </a:r>
            <a:endParaRPr/>
          </a:p>
        </p:txBody>
      </p:sp>
      <p:sp>
        <p:nvSpPr>
          <p:cNvPr id="251" name="Google Shape;251;g122d31ce3f3_0_85"/>
          <p:cNvSpPr txBox="1"/>
          <p:nvPr/>
        </p:nvSpPr>
        <p:spPr>
          <a:xfrm>
            <a:off x="1521675" y="9902975"/>
            <a:ext cx="5957100" cy="1816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2800">
                <a:solidFill>
                  <a:srgbClr val="283359"/>
                </a:solidFill>
                <a:latin typeface="Montserrat Light"/>
                <a:ea typeface="Montserrat Light"/>
                <a:cs typeface="Montserrat Light"/>
                <a:sym typeface="Montserrat Light"/>
              </a:rPr>
              <a:t>The implementation of an iterative analysis on PLMs allowed us to select the model with the higher performance.</a:t>
            </a:r>
            <a:endParaRPr/>
          </a:p>
        </p:txBody>
      </p:sp>
      <p:sp>
        <p:nvSpPr>
          <p:cNvPr id="252" name="Google Shape;252;g122d31ce3f3_0_85"/>
          <p:cNvSpPr txBox="1"/>
          <p:nvPr/>
        </p:nvSpPr>
        <p:spPr>
          <a:xfrm>
            <a:off x="1618671" y="8866821"/>
            <a:ext cx="57747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Methodology</a:t>
            </a:r>
            <a:endParaRPr/>
          </a:p>
        </p:txBody>
      </p:sp>
      <p:sp>
        <p:nvSpPr>
          <p:cNvPr id="253" name="Google Shape;253;g122d31ce3f3_0_85"/>
          <p:cNvSpPr/>
          <p:nvPr/>
        </p:nvSpPr>
        <p:spPr>
          <a:xfrm>
            <a:off x="3281183" y="5640834"/>
            <a:ext cx="2438100" cy="243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254" name="Google Shape;254;g122d31ce3f3_0_85"/>
          <p:cNvSpPr/>
          <p:nvPr/>
        </p:nvSpPr>
        <p:spPr>
          <a:xfrm>
            <a:off x="10371319" y="5640834"/>
            <a:ext cx="2438100" cy="2438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255" name="Google Shape;255;g122d31ce3f3_0_85"/>
          <p:cNvSpPr/>
          <p:nvPr/>
        </p:nvSpPr>
        <p:spPr>
          <a:xfrm>
            <a:off x="17455623" y="5702784"/>
            <a:ext cx="2438100" cy="2438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256" name="Google Shape;256;g122d31ce3f3_0_85"/>
          <p:cNvSpPr/>
          <p:nvPr/>
        </p:nvSpPr>
        <p:spPr>
          <a:xfrm>
            <a:off x="2853327" y="5975479"/>
            <a:ext cx="3305400" cy="18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1</a:t>
            </a:r>
            <a:endParaRPr/>
          </a:p>
        </p:txBody>
      </p:sp>
      <p:sp>
        <p:nvSpPr>
          <p:cNvPr id="257" name="Google Shape;257;g122d31ce3f3_0_85"/>
          <p:cNvSpPr/>
          <p:nvPr/>
        </p:nvSpPr>
        <p:spPr>
          <a:xfrm>
            <a:off x="9937649" y="5975479"/>
            <a:ext cx="3305400" cy="18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2</a:t>
            </a:r>
            <a:endParaRPr/>
          </a:p>
        </p:txBody>
      </p:sp>
      <p:sp>
        <p:nvSpPr>
          <p:cNvPr id="258" name="Google Shape;258;g122d31ce3f3_0_85"/>
          <p:cNvSpPr/>
          <p:nvPr/>
        </p:nvSpPr>
        <p:spPr>
          <a:xfrm>
            <a:off x="17021953" y="6037429"/>
            <a:ext cx="3305400" cy="18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g120aa4050d3_1_890"/>
          <p:cNvGrpSpPr/>
          <p:nvPr/>
        </p:nvGrpSpPr>
        <p:grpSpPr>
          <a:xfrm>
            <a:off x="-1" y="1198524"/>
            <a:ext cx="13208142" cy="1846856"/>
            <a:chOff x="-514" y="18753927"/>
            <a:chExt cx="13208142" cy="1846856"/>
          </a:xfrm>
        </p:grpSpPr>
        <p:sp>
          <p:nvSpPr>
            <p:cNvPr id="264" name="Google Shape;264;g120aa4050d3_1_890"/>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65" name="Google Shape;265;g120aa4050d3_1_890"/>
            <p:cNvSpPr/>
            <p:nvPr/>
          </p:nvSpPr>
          <p:spPr>
            <a:xfrm>
              <a:off x="1352828" y="19163642"/>
              <a:ext cx="118548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Appendix</a:t>
              </a:r>
              <a:endParaRPr/>
            </a:p>
          </p:txBody>
        </p:sp>
      </p:grpSp>
      <p:pic>
        <p:nvPicPr>
          <p:cNvPr id="266" name="Google Shape;266;g120aa4050d3_1_890"/>
          <p:cNvPicPr preferRelativeResize="0"/>
          <p:nvPr/>
        </p:nvPicPr>
        <p:blipFill>
          <a:blip r:embed="rId3">
            <a:alphaModFix/>
          </a:blip>
          <a:stretch>
            <a:fillRect/>
          </a:stretch>
        </p:blipFill>
        <p:spPr>
          <a:xfrm>
            <a:off x="6822163" y="4259150"/>
            <a:ext cx="10733325" cy="8575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g123b751ea93_0_63"/>
          <p:cNvGrpSpPr/>
          <p:nvPr/>
        </p:nvGrpSpPr>
        <p:grpSpPr>
          <a:xfrm>
            <a:off x="-1" y="1198524"/>
            <a:ext cx="13208142" cy="1846856"/>
            <a:chOff x="-514" y="18753927"/>
            <a:chExt cx="13208142" cy="1846856"/>
          </a:xfrm>
        </p:grpSpPr>
        <p:sp>
          <p:nvSpPr>
            <p:cNvPr id="272" name="Google Shape;272;g123b751ea93_0_63"/>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73" name="Google Shape;273;g123b751ea93_0_63"/>
            <p:cNvSpPr/>
            <p:nvPr/>
          </p:nvSpPr>
          <p:spPr>
            <a:xfrm>
              <a:off x="1352828" y="19163642"/>
              <a:ext cx="118548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Reference Table</a:t>
              </a:r>
              <a:endParaRPr/>
            </a:p>
          </p:txBody>
        </p:sp>
      </p:grpSp>
      <p:sp>
        <p:nvSpPr>
          <p:cNvPr id="274" name="Google Shape;274;g123b751ea93_0_63"/>
          <p:cNvSpPr txBox="1"/>
          <p:nvPr/>
        </p:nvSpPr>
        <p:spPr>
          <a:xfrm>
            <a:off x="1400850" y="3447200"/>
            <a:ext cx="23067600" cy="9388800"/>
          </a:xfrm>
          <a:prstGeom prst="rect">
            <a:avLst/>
          </a:prstGeom>
          <a:noFill/>
          <a:ln>
            <a:noFill/>
          </a:ln>
        </p:spPr>
        <p:txBody>
          <a:bodyPr spcFirstLastPara="1" wrap="square" lIns="91425" tIns="45700" rIns="91425" bIns="45700" anchor="t" anchorCtr="0">
            <a:spAutoFit/>
          </a:bodyPr>
          <a:lstStyle/>
          <a:p>
            <a:pPr marL="0" lvl="0" indent="0" algn="l" rtl="0">
              <a:lnSpc>
                <a:spcPct val="135000"/>
              </a:lnSpc>
              <a:spcBef>
                <a:spcPts val="0"/>
              </a:spcBef>
              <a:spcAft>
                <a:spcPts val="0"/>
              </a:spcAft>
              <a:buNone/>
            </a:pPr>
            <a:r>
              <a:rPr lang="en-US"/>
              <a:t>AUDI, Amani, ALIBRAHIM, Malak, KADDOURA, Malak, HIJAZI, Ghina, YASSINE, Hadi M. and ZARAKET, Hassan, 2020. Seasonality of Respiratory Viral Infections: Will COVID-19 Follow Suit? </a:t>
            </a:r>
            <a:r>
              <a:rPr lang="en-US" i="1"/>
              <a:t>Frontiers in Public Health</a:t>
            </a:r>
            <a:r>
              <a:rPr lang="en-US"/>
              <a:t>. Online. 2020. Vol. 8. [Accessed 9 April 2022]. Retrieved from: </a:t>
            </a:r>
            <a:r>
              <a:rPr lang="en-US" u="sng">
                <a:solidFill>
                  <a:schemeClr val="hlink"/>
                </a:solidFill>
                <a:hlinkClick r:id="rId3"/>
              </a:rPr>
              <a:t>https://www.frontiersin.org/article/10.3389/fpubh.2020.567184</a:t>
            </a:r>
            <a:endParaRPr/>
          </a:p>
          <a:p>
            <a:pPr marL="0" lvl="0" indent="0" algn="l" rtl="0">
              <a:lnSpc>
                <a:spcPct val="135000"/>
              </a:lnSpc>
              <a:spcBef>
                <a:spcPts val="1100"/>
              </a:spcBef>
              <a:spcAft>
                <a:spcPts val="0"/>
              </a:spcAft>
              <a:buNone/>
            </a:pPr>
            <a:r>
              <a:rPr lang="en-US"/>
              <a:t>BIRBAUMER, Mirko and BÜCHEL, Peter 2021. Lecture Notes: Statistics [online]. 16 December 2021. [Accessed 10 March 2022]. Retrieved from: https://elearning.hslu.ch/ilias/ilias.php?ref_id=5074778&amp;cmd=view&amp;cmdClass=ilrepositorygui&amp;cmdNode=10f&amp;baseClass=ilrepositorygui</a:t>
            </a:r>
            <a:endParaRPr/>
          </a:p>
          <a:p>
            <a:pPr marL="0" lvl="0" indent="0" algn="l" rtl="0">
              <a:lnSpc>
                <a:spcPct val="135000"/>
              </a:lnSpc>
              <a:spcBef>
                <a:spcPts val="1100"/>
              </a:spcBef>
              <a:spcAft>
                <a:spcPts val="0"/>
              </a:spcAft>
              <a:buNone/>
            </a:pPr>
            <a:r>
              <a:rPr lang="en-US"/>
              <a:t>COLONESCU, Constantin, 2016. </a:t>
            </a:r>
            <a:r>
              <a:rPr lang="en-US" i="1"/>
              <a:t>Principles of Econometrics with R</a:t>
            </a:r>
            <a:r>
              <a:rPr lang="en-US"/>
              <a:t>. Online. [Accessed 9 April 2022]. Retrieved from: https://bookdown.org/ccolonescu/RPoE4/</a:t>
            </a:r>
            <a:endParaRPr/>
          </a:p>
          <a:p>
            <a:pPr marL="0" lvl="0" indent="0" algn="l" rtl="0">
              <a:lnSpc>
                <a:spcPct val="135000"/>
              </a:lnSpc>
              <a:spcBef>
                <a:spcPts val="1100"/>
              </a:spcBef>
              <a:spcAft>
                <a:spcPts val="0"/>
              </a:spcAft>
              <a:buNone/>
            </a:pPr>
            <a:r>
              <a:rPr lang="en-US"/>
              <a:t>CROISSANT, Yves and MILLO, Giovanni, 2022a. </a:t>
            </a:r>
            <a:r>
              <a:rPr lang="en-US" i="1"/>
              <a:t>Package ‘plm.’</a:t>
            </a:r>
            <a:r>
              <a:rPr lang="en-US"/>
              <a:t> Online. [Accessed 9 April 2022]. Retrieved from: https://cran.r-project.org/web/packages/plm/plm.pdf</a:t>
            </a:r>
            <a:endParaRPr/>
          </a:p>
          <a:p>
            <a:pPr marL="0" lvl="0" indent="0" algn="l" rtl="0">
              <a:lnSpc>
                <a:spcPct val="135000"/>
              </a:lnSpc>
              <a:spcBef>
                <a:spcPts val="1100"/>
              </a:spcBef>
              <a:spcAft>
                <a:spcPts val="0"/>
              </a:spcAft>
              <a:buNone/>
            </a:pPr>
            <a:r>
              <a:rPr lang="en-US"/>
              <a:t>CROISSANT, Yves and MILLO, Giovanni, 2022b. </a:t>
            </a:r>
            <a:r>
              <a:rPr lang="en-US" i="1"/>
              <a:t>Data structure</a:t>
            </a:r>
            <a:r>
              <a:rPr lang="en-US"/>
              <a:t>. Online. [Accessed 9 April 2022]. Retrieved from: https://cran.r-project.org/web/packages/plm/vignettes/A_plmPackage.html</a:t>
            </a:r>
            <a:endParaRPr/>
          </a:p>
          <a:p>
            <a:pPr marL="0" lvl="0" indent="0" algn="l" rtl="0">
              <a:lnSpc>
                <a:spcPct val="135000"/>
              </a:lnSpc>
              <a:spcBef>
                <a:spcPts val="1100"/>
              </a:spcBef>
              <a:spcAft>
                <a:spcPts val="0"/>
              </a:spcAft>
              <a:buNone/>
            </a:pPr>
            <a:r>
              <a:rPr lang="en-US"/>
              <a:t>DATA SCIENCE PROJECT MANAGEMENT, 2022. CRISP-DM. </a:t>
            </a:r>
            <a:r>
              <a:rPr lang="en-US" i="1"/>
              <a:t>Data Science Process Alliance</a:t>
            </a:r>
            <a:r>
              <a:rPr lang="en-US"/>
              <a:t>. Online. 2022. [Accessed 8 March 2022]. Retrieved from: https://www.datascience-pm.com/crisp-dm-2/</a:t>
            </a:r>
            <a:endParaRPr/>
          </a:p>
          <a:p>
            <a:pPr marL="0" lvl="0" indent="0" algn="l" rtl="0">
              <a:lnSpc>
                <a:spcPct val="135000"/>
              </a:lnSpc>
              <a:spcBef>
                <a:spcPts val="1100"/>
              </a:spcBef>
              <a:spcAft>
                <a:spcPts val="0"/>
              </a:spcAft>
              <a:buNone/>
            </a:pPr>
            <a:r>
              <a:rPr lang="en-US"/>
              <a:t>DATACAMP, 2022. plm function - RDocumentation. Online. 2022. [Accessed 9 April 2022]. Retrieved from: https://www.rdocumentation.org/packages/plm/versions/2.6-1/topics/plm</a:t>
            </a:r>
            <a:endParaRPr/>
          </a:p>
          <a:p>
            <a:pPr marL="0" lvl="0" indent="0" algn="l" rtl="0">
              <a:lnSpc>
                <a:spcPct val="135000"/>
              </a:lnSpc>
              <a:spcBef>
                <a:spcPts val="1100"/>
              </a:spcBef>
              <a:spcAft>
                <a:spcPts val="0"/>
              </a:spcAft>
              <a:buNone/>
            </a:pPr>
            <a:r>
              <a:rPr lang="en-US"/>
              <a:t>FOPH, Federal Office of Public Health, 2021. Coronavirus : le quatrième assouplissement qui commence lundi sera plus important que prévu. Online. 2021. [Accessed 10 April 2022]. Retrieved from: https://www.admin.ch/gov/fr/accueil/documentation/communiques.msg-id-83697.html</a:t>
            </a:r>
            <a:endParaRPr/>
          </a:p>
          <a:p>
            <a:pPr marL="0" lvl="0" indent="0" algn="l" rtl="0">
              <a:lnSpc>
                <a:spcPct val="135000"/>
              </a:lnSpc>
              <a:spcBef>
                <a:spcPts val="1100"/>
              </a:spcBef>
              <a:spcAft>
                <a:spcPts val="0"/>
              </a:spcAft>
              <a:buNone/>
            </a:pPr>
            <a:r>
              <a:rPr lang="en-US"/>
              <a:t>FOPH, Federal Office of Public Health, 2022. Coronavirus: le Conseil fédéral lève les mesures – l’obligation de porter un masque dans les transports publics et les établissements de santé ainsi que l’isolement sont maintenus jusqu’à fin mars. Online. 2022. [Accessed 10 April 2022]. Retrieved from: https://www.admin.ch/gov/fr/accueil/documentation/communiques.msg-id-87216.html</a:t>
            </a:r>
            <a:endParaRPr/>
          </a:p>
          <a:p>
            <a:pPr marL="0" lvl="0" indent="0" algn="l" rtl="0">
              <a:lnSpc>
                <a:spcPct val="135000"/>
              </a:lnSpc>
              <a:spcBef>
                <a:spcPts val="1100"/>
              </a:spcBef>
              <a:spcAft>
                <a:spcPts val="0"/>
              </a:spcAft>
              <a:buNone/>
            </a:pPr>
            <a:r>
              <a:rPr lang="en-US"/>
              <a:t>HEALTHDATA, 2022. COVID-19 Diagnostic Laboratory Testing (PCR Testing) Time Series | HealthData.gov. Online. 9 March 2022. [Accessed 7 March 2022]. Retrieved from: https://healthdata.gov/dataset/COVID-19-Diagnostic-Laboratory-Testing-PCR-Testing/j8mb-icvb</a:t>
            </a:r>
            <a:endParaRPr/>
          </a:p>
          <a:p>
            <a:pPr marL="0" lvl="0" indent="0" algn="l" rtl="0">
              <a:lnSpc>
                <a:spcPct val="135000"/>
              </a:lnSpc>
              <a:spcBef>
                <a:spcPts val="1100"/>
              </a:spcBef>
              <a:spcAft>
                <a:spcPts val="0"/>
              </a:spcAft>
              <a:buNone/>
            </a:pPr>
            <a:r>
              <a:rPr lang="en-US"/>
              <a:t>LAI, Yuchan and DZOMBAK, David, 2019. Compiled historical daily temperature and precipitation data for selected 210 U.S. cities. Online. 5 April 2019. [Accessed 8 March 2022]. DOI 10.1184/R1/7890488.v5. Type: dataset</a:t>
            </a:r>
            <a:endParaRPr/>
          </a:p>
          <a:p>
            <a:pPr marL="0" lvl="0" indent="0" algn="l" rtl="0">
              <a:lnSpc>
                <a:spcPct val="135000"/>
              </a:lnSpc>
              <a:spcBef>
                <a:spcPts val="1100"/>
              </a:spcBef>
              <a:spcAft>
                <a:spcPts val="0"/>
              </a:spcAft>
              <a:buNone/>
            </a:pPr>
            <a:r>
              <a:rPr lang="en-US"/>
              <a:t>MORIYAMA, Miyu, HUGENTOBLER, Walter J. and IWASAKI, Akiko, 2020. Seasonality of Respiratory Viral Infections. </a:t>
            </a:r>
            <a:r>
              <a:rPr lang="en-US" i="1"/>
              <a:t>Annual Review of Virology</a:t>
            </a:r>
            <a:r>
              <a:rPr lang="en-US"/>
              <a:t>. 29 September 2020. Vol. 7, no. 1, pp. 83–101. DOI 10.1146/annurev-virology-012420-022445.</a:t>
            </a:r>
            <a:endParaRPr/>
          </a:p>
          <a:p>
            <a:pPr marL="0" lvl="0" indent="0" algn="l" rtl="0">
              <a:lnSpc>
                <a:spcPct val="135000"/>
              </a:lnSpc>
              <a:spcBef>
                <a:spcPts val="1100"/>
              </a:spcBef>
              <a:spcAft>
                <a:spcPts val="0"/>
              </a:spcAft>
              <a:buNone/>
            </a:pPr>
            <a:r>
              <a:rPr lang="en-US"/>
              <a:t>NATIONAL COVID-19 SCIENCE TASK FORCE (NCS-TF), 2020. </a:t>
            </a:r>
            <a:r>
              <a:rPr lang="en-US" i="1"/>
              <a:t>The importance of seasonality and climate on the risk of COVID-19: rapid review</a:t>
            </a:r>
            <a:r>
              <a:rPr lang="en-US"/>
              <a:t> Online. [Accessed 7 March 2022]. Retrieved from: https://sciencetaskforce.ch/wp-content/uploads/2020/10/Importance-of-seasonality-and-climate-on-the-risk-of-COVID-19-26-May-20-EN.pdf</a:t>
            </a:r>
            <a:endParaRPr/>
          </a:p>
          <a:p>
            <a:pPr marL="0" lvl="0" indent="0" algn="l" rtl="0">
              <a:lnSpc>
                <a:spcPct val="135000"/>
              </a:lnSpc>
              <a:spcBef>
                <a:spcPts val="1100"/>
              </a:spcBef>
              <a:spcAft>
                <a:spcPts val="0"/>
              </a:spcAft>
              <a:buNone/>
            </a:pPr>
            <a:r>
              <a:rPr lang="en-US"/>
              <a:t>NOTTINGHAM, University of, 2019. </a:t>
            </a:r>
            <a:r>
              <a:rPr lang="en-US" i="1"/>
              <a:t>Fixed and random effects with Tom Reader</a:t>
            </a:r>
            <a:r>
              <a:rPr lang="en-US"/>
              <a:t>. Online. 2019. [Accessed 9 April 2022]. Retrieved from: https://www.youtube.com/watch?v=FCcVPsq8VcA</a:t>
            </a:r>
            <a:endParaRPr/>
          </a:p>
          <a:p>
            <a:pPr marL="0" lvl="0" indent="0" algn="l" rtl="0">
              <a:lnSpc>
                <a:spcPct val="135000"/>
              </a:lnSpc>
              <a:spcBef>
                <a:spcPts val="1100"/>
              </a:spcBef>
              <a:spcAft>
                <a:spcPts val="0"/>
              </a:spcAft>
              <a:buNone/>
            </a:pPr>
            <a:r>
              <a:rPr lang="en-US"/>
              <a:t>OFSP, Office fédéral de la santé publique, 2020. Ouverture des frontières au 15 juin 2020. Online. 2020. [Accessed 10 April 2022]. Retrieved from: https://www.bag.admin.ch/bag/fr/home/das-bag/aktuell/news/news-15-06-2020.html</a:t>
            </a:r>
            <a:endParaRPr/>
          </a:p>
          <a:p>
            <a:pPr marL="0" lvl="0" indent="0" algn="l" rtl="0">
              <a:lnSpc>
                <a:spcPct val="135000"/>
              </a:lnSpc>
              <a:spcBef>
                <a:spcPts val="1100"/>
              </a:spcBef>
              <a:spcAft>
                <a:spcPts val="0"/>
              </a:spcAft>
              <a:buNone/>
            </a:pPr>
            <a:r>
              <a:rPr lang="en-US"/>
              <a:t>PHILLIPS, Nathaniel D., 2022. </a:t>
            </a:r>
            <a:r>
              <a:rPr lang="en-US" i="1"/>
              <a:t>YaRrr! The Pirate’s Guide to R</a:t>
            </a:r>
            <a:r>
              <a:rPr lang="en-US"/>
              <a:t>. Online. [Accessed 9 April 2022]. Retrieved from: https://bookdown.org/ndphillips/YaRrr/</a:t>
            </a:r>
            <a:endParaRPr/>
          </a:p>
          <a:p>
            <a:pPr marL="0" lvl="0" indent="0" algn="l" rtl="0">
              <a:lnSpc>
                <a:spcPct val="135000"/>
              </a:lnSpc>
              <a:spcBef>
                <a:spcPts val="1100"/>
              </a:spcBef>
              <a:spcAft>
                <a:spcPts val="0"/>
              </a:spcAft>
              <a:buNone/>
            </a:pPr>
            <a:r>
              <a:rPr lang="en-US"/>
              <a:t>SIMPLEMAPS, 2021. US Cities Database | Simplemaps.com. Online. 2021. [Accessed 6 March 2022]. Retrieved from: https://simplemaps.com/data/us-cities</a:t>
            </a:r>
            <a:endParaRPr/>
          </a:p>
          <a:p>
            <a:pPr marL="0" lvl="0" indent="0" algn="l" rtl="0">
              <a:lnSpc>
                <a:spcPct val="135000"/>
              </a:lnSpc>
              <a:spcBef>
                <a:spcPts val="1100"/>
              </a:spcBef>
              <a:spcAft>
                <a:spcPts val="0"/>
              </a:spcAft>
              <a:buNone/>
            </a:pPr>
            <a:r>
              <a:rPr lang="en-US"/>
              <a:t>THE NEW YORK TIMES, 2022. Coronavirus in the U.S: Latest Map and Case Count. Online. 10 March 2022. [Accessed 6 March 2022]. Retrieved from: https://www.nytimes.com/interactive/2021/us/covid-cases.html</a:t>
            </a:r>
            <a:endParaRPr/>
          </a:p>
          <a:p>
            <a:pPr marL="0" lvl="0" indent="0" algn="l" rtl="0">
              <a:lnSpc>
                <a:spcPct val="135000"/>
              </a:lnSpc>
              <a:spcBef>
                <a:spcPts val="1100"/>
              </a:spcBef>
              <a:spcAft>
                <a:spcPts val="0"/>
              </a:spcAft>
              <a:buNone/>
            </a:pPr>
            <a:r>
              <a:rPr lang="en-US"/>
              <a:t>UNITED STATES CENSUS BUREAU, 2021. Index of /programs-surveys/popest/datasets/2020-2021/state/totals. Online. 2021. [Accessed 7 March 2022]. Retrieved from: https://www2.census.gov/programs-surveys/popest/datasets/2020-2021/state/totals/</a:t>
            </a:r>
            <a:endParaRPr/>
          </a:p>
          <a:p>
            <a:pPr marL="0" lvl="0" indent="0" algn="l" rtl="0">
              <a:lnSpc>
                <a:spcPct val="135000"/>
              </a:lnSpc>
              <a:spcBef>
                <a:spcPts val="1100"/>
              </a:spcBef>
              <a:spcAft>
                <a:spcPts val="0"/>
              </a:spcAft>
              <a:buNone/>
            </a:pPr>
            <a:r>
              <a:rPr lang="en-US"/>
              <a:t>VARIOUS AUTHORS, 2022. Omitted-variable bias. </a:t>
            </a:r>
            <a:r>
              <a:rPr lang="en-US" i="1"/>
              <a:t>Wikipedia</a:t>
            </a:r>
            <a:r>
              <a:rPr lang="en-US"/>
              <a:t>. Online. [Accessed 9 April 2022]. Retrieved from: </a:t>
            </a:r>
            <a:r>
              <a:rPr lang="en-US" u="sng">
                <a:solidFill>
                  <a:schemeClr val="hlink"/>
                </a:solidFill>
                <a:hlinkClick r:id="rId4"/>
              </a:rPr>
              <a:t>https://en.wikipedia.org/w/index.php?title=Omitted-variable_bias&amp;oldid=1066538235</a:t>
            </a:r>
            <a:r>
              <a:rPr lang="en-US"/>
              <a:t> Page Version ID: 1066538235</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20aa4050d3_1_1022"/>
          <p:cNvSpPr/>
          <p:nvPr/>
        </p:nvSpPr>
        <p:spPr>
          <a:xfrm>
            <a:off x="0" y="0"/>
            <a:ext cx="24389715" cy="13721475"/>
          </a:xfrm>
          <a:custGeom>
            <a:avLst/>
            <a:gdLst/>
            <a:ahLst/>
            <a:cxnLst/>
            <a:rect l="l" t="t" r="r" b="b"/>
            <a:pathLst>
              <a:path w="11811000" h="13552074" extrusionOk="0">
                <a:moveTo>
                  <a:pt x="0" y="0"/>
                </a:moveTo>
                <a:lnTo>
                  <a:pt x="11811000" y="0"/>
                </a:lnTo>
                <a:lnTo>
                  <a:pt x="11811000" y="13552075"/>
                </a:lnTo>
                <a:lnTo>
                  <a:pt x="0" y="13552075"/>
                </a:lnTo>
                <a:close/>
              </a:path>
            </a:pathLst>
          </a:custGeom>
          <a:solidFill>
            <a:srgbClr val="A0A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80" name="Google Shape;280;g120aa4050d3_1_1022"/>
          <p:cNvSpPr/>
          <p:nvPr/>
        </p:nvSpPr>
        <p:spPr>
          <a:xfrm>
            <a:off x="2473474" y="7644006"/>
            <a:ext cx="14390700" cy="332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0">
                <a:solidFill>
                  <a:schemeClr val="lt1"/>
                </a:solidFill>
                <a:latin typeface="Fjalla One"/>
                <a:ea typeface="Fjalla One"/>
                <a:cs typeface="Fjalla One"/>
                <a:sym typeface="Fjalla One"/>
              </a:rPr>
              <a:t>THANK </a:t>
            </a:r>
            <a:r>
              <a:rPr lang="en-US" sz="21000">
                <a:solidFill>
                  <a:schemeClr val="accent2"/>
                </a:solidFill>
                <a:latin typeface="Fjalla One"/>
                <a:ea typeface="Fjalla One"/>
                <a:cs typeface="Fjalla One"/>
                <a:sym typeface="Fjalla One"/>
              </a:rPr>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85"/>
        <p:cNvGrpSpPr/>
        <p:nvPr/>
      </p:nvGrpSpPr>
      <p:grpSpPr>
        <a:xfrm>
          <a:off x="0" y="0"/>
          <a:ext cx="0" cy="0"/>
          <a:chOff x="0" y="0"/>
          <a:chExt cx="0" cy="0"/>
        </a:xfrm>
      </p:grpSpPr>
      <p:sp>
        <p:nvSpPr>
          <p:cNvPr id="286" name="Google Shape;286;g120aa4050d3_1_473"/>
          <p:cNvSpPr txBox="1"/>
          <p:nvPr/>
        </p:nvSpPr>
        <p:spPr>
          <a:xfrm>
            <a:off x="618200" y="2404650"/>
            <a:ext cx="22924200" cy="79425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Title - Camille</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Motivational Introduction (+ relevance of our work for the domain?)  - Camille</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Key questions + Main Findings - Camille</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Presentation of Datasets + Data cleansing and data preparation (flowchart?) (½) - Pascal</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Data Cleansing (2/2) - Pascal</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Conducting Analysis - Eduardo</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Conducting Analysis (Charts/visuals) - Eduardo</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Limitations and areas of improvement + Conclusion? (+Thanks?) - Camille</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Appendix</a:t>
            </a:r>
            <a:endParaRPr sz="3600">
              <a:latin typeface="Calibri"/>
              <a:ea typeface="Calibri"/>
              <a:cs typeface="Calibri"/>
              <a:sym typeface="Calibri"/>
            </a:endParaRPr>
          </a:p>
          <a:p>
            <a:pPr marL="457200" lvl="0" indent="-457200" algn="l" rtl="0">
              <a:spcBef>
                <a:spcPts val="0"/>
              </a:spcBef>
              <a:spcAft>
                <a:spcPts val="0"/>
              </a:spcAft>
              <a:buSzPts val="3600"/>
              <a:buFont typeface="Calibri"/>
              <a:buAutoNum type="arabicPeriod"/>
            </a:pPr>
            <a:r>
              <a:rPr lang="en-US" sz="3600">
                <a:latin typeface="Calibri"/>
                <a:ea typeface="Calibri"/>
                <a:cs typeface="Calibri"/>
                <a:sym typeface="Calibri"/>
              </a:rPr>
              <a:t>Reference table</a:t>
            </a:r>
            <a:endParaRPr sz="3600">
              <a:latin typeface="Calibri"/>
              <a:ea typeface="Calibri"/>
              <a:cs typeface="Calibri"/>
              <a:sym typeface="Calibri"/>
            </a:endParaRPr>
          </a:p>
          <a:p>
            <a:pPr marL="0" lvl="0" indent="0" algn="l" rtl="0">
              <a:spcBef>
                <a:spcPts val="0"/>
              </a:spcBef>
              <a:spcAft>
                <a:spcPts val="0"/>
              </a:spcAft>
              <a:buNone/>
            </a:pPr>
            <a:endParaRPr sz="3600">
              <a:latin typeface="Calibri"/>
              <a:ea typeface="Calibri"/>
              <a:cs typeface="Calibri"/>
              <a:sym typeface="Calibri"/>
            </a:endParaRPr>
          </a:p>
          <a:p>
            <a:pPr marL="0" lvl="0" indent="0" algn="l" rtl="0">
              <a:spcBef>
                <a:spcPts val="0"/>
              </a:spcBef>
              <a:spcAft>
                <a:spcPts val="0"/>
              </a:spcAft>
              <a:buNone/>
            </a:pPr>
            <a:endParaRPr sz="3600">
              <a:latin typeface="Calibri"/>
              <a:ea typeface="Calibri"/>
              <a:cs typeface="Calibri"/>
              <a:sym typeface="Calibri"/>
            </a:endParaRPr>
          </a:p>
          <a:p>
            <a:pPr marL="0" lvl="0" indent="0" algn="l" rtl="0">
              <a:spcBef>
                <a:spcPts val="0"/>
              </a:spcBef>
              <a:spcAft>
                <a:spcPts val="0"/>
              </a:spcAft>
              <a:buNone/>
            </a:pPr>
            <a:endParaRPr sz="3600">
              <a:latin typeface="Calibri"/>
              <a:ea typeface="Calibri"/>
              <a:cs typeface="Calibri"/>
              <a:sym typeface="Calibri"/>
            </a:endParaRPr>
          </a:p>
          <a:p>
            <a:pPr marL="0" lvl="0" indent="0" algn="l" rtl="0">
              <a:spcBef>
                <a:spcPts val="0"/>
              </a:spcBef>
              <a:spcAft>
                <a:spcPts val="0"/>
              </a:spcAft>
              <a:buNone/>
            </a:pPr>
            <a:r>
              <a:rPr lang="en-US" sz="3600">
                <a:latin typeface="Calibri"/>
                <a:ea typeface="Calibri"/>
                <a:cs typeface="Calibri"/>
                <a:sym typeface="Calibri"/>
              </a:rPr>
              <a:t>-&gt; Start the slides and we will conduct a brainstorming in the week to complete the slides together</a:t>
            </a:r>
            <a:endParaRPr sz="3600">
              <a:latin typeface="Calibri"/>
              <a:ea typeface="Calibri"/>
              <a:cs typeface="Calibri"/>
              <a:sym typeface="Calibri"/>
            </a:endParaRPr>
          </a:p>
        </p:txBody>
      </p:sp>
      <p:sp>
        <p:nvSpPr>
          <p:cNvPr id="287" name="Google Shape;287;g120aa4050d3_1_473"/>
          <p:cNvSpPr txBox="1"/>
          <p:nvPr/>
        </p:nvSpPr>
        <p:spPr>
          <a:xfrm>
            <a:off x="618200" y="714750"/>
            <a:ext cx="204471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latin typeface="Calibri"/>
                <a:ea typeface="Calibri"/>
                <a:cs typeface="Calibri"/>
                <a:sym typeface="Calibri"/>
              </a:rPr>
              <a:t>To Delete later -&gt; MAX 10 SLIDES </a:t>
            </a:r>
            <a:r>
              <a:rPr lang="en-US" sz="3700">
                <a:highlight>
                  <a:srgbClr val="FFE599"/>
                </a:highlight>
                <a:latin typeface="Calibri"/>
                <a:ea typeface="Calibri"/>
                <a:cs typeface="Calibri"/>
                <a:sym typeface="Calibri"/>
              </a:rPr>
              <a:t>(without Appendix but including the title page)</a:t>
            </a:r>
            <a:endParaRPr sz="4800" b="1">
              <a:highlight>
                <a:srgbClr val="FFE599"/>
              </a:highlight>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g120aa4050d3_1_0"/>
          <p:cNvSpPr txBox="1"/>
          <p:nvPr/>
        </p:nvSpPr>
        <p:spPr>
          <a:xfrm>
            <a:off x="618200" y="714750"/>
            <a:ext cx="11127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latin typeface="Calibri"/>
                <a:ea typeface="Calibri"/>
                <a:cs typeface="Calibri"/>
                <a:sym typeface="Calibri"/>
              </a:rPr>
              <a:t>To Delete later - GUIDELINES</a:t>
            </a:r>
            <a:endParaRPr sz="3100" b="1">
              <a:latin typeface="Calibri"/>
              <a:ea typeface="Calibri"/>
              <a:cs typeface="Calibri"/>
              <a:sym typeface="Calibri"/>
            </a:endParaRPr>
          </a:p>
        </p:txBody>
      </p:sp>
      <p:pic>
        <p:nvPicPr>
          <p:cNvPr id="294" name="Google Shape;294;g120aa4050d3_1_0"/>
          <p:cNvPicPr preferRelativeResize="0"/>
          <p:nvPr/>
        </p:nvPicPr>
        <p:blipFill>
          <a:blip r:embed="rId3">
            <a:alphaModFix/>
          </a:blip>
          <a:stretch>
            <a:fillRect/>
          </a:stretch>
        </p:blipFill>
        <p:spPr>
          <a:xfrm>
            <a:off x="618200" y="1992575"/>
            <a:ext cx="7522701" cy="4401775"/>
          </a:xfrm>
          <a:prstGeom prst="rect">
            <a:avLst/>
          </a:prstGeom>
          <a:noFill/>
          <a:ln>
            <a:noFill/>
          </a:ln>
        </p:spPr>
      </p:pic>
      <p:sp>
        <p:nvSpPr>
          <p:cNvPr id="295" name="Google Shape;295;g120aa4050d3_1_0"/>
          <p:cNvSpPr txBox="1"/>
          <p:nvPr/>
        </p:nvSpPr>
        <p:spPr>
          <a:xfrm>
            <a:off x="8861075" y="357375"/>
            <a:ext cx="15396600" cy="1265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t>Guidelines</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en-US" sz="2000" b="1"/>
              <a:t>1. Introduction		</a:t>
            </a:r>
            <a:r>
              <a:rPr lang="en-US" sz="2000"/>
              <a:t>		</a:t>
            </a:r>
            <a:endParaRPr sz="2000"/>
          </a:p>
          <a:p>
            <a:pPr marL="0" lvl="0" indent="0" algn="l" rtl="0">
              <a:lnSpc>
                <a:spcPct val="115000"/>
              </a:lnSpc>
              <a:spcBef>
                <a:spcPts val="1200"/>
              </a:spcBef>
              <a:spcAft>
                <a:spcPts val="0"/>
              </a:spcAft>
              <a:buNone/>
            </a:pPr>
            <a:r>
              <a:rPr lang="en-US" sz="2000"/>
              <a:t>As a Data Scientist you will find yourself regularly in situations in which you will be asked to present your analysis and your findings to an audience, possibly a managerial audience. In my experience, being able to present well is a skill that is repeatedly underestimated in importance. As a Data Scientist it is therefore critical that you are able to present your content in a </a:t>
            </a:r>
            <a:r>
              <a:rPr lang="en-US" sz="2000">
                <a:highlight>
                  <a:srgbClr val="FFFF00"/>
                </a:highlight>
              </a:rPr>
              <a:t>well-structured, convincing, and attractive way</a:t>
            </a:r>
            <a:r>
              <a:rPr lang="en-US" sz="2000"/>
              <a:t>. This document gathers mandatory and recommended guidelines for your presentations in our module "Data Science in Health Care".			</a:t>
            </a:r>
            <a:endParaRPr sz="2000"/>
          </a:p>
          <a:p>
            <a:pPr marL="0" lvl="0" indent="0" algn="l" rtl="0">
              <a:lnSpc>
                <a:spcPct val="115000"/>
              </a:lnSpc>
              <a:spcBef>
                <a:spcPts val="1200"/>
              </a:spcBef>
              <a:spcAft>
                <a:spcPts val="0"/>
              </a:spcAft>
              <a:buNone/>
            </a:pPr>
            <a:r>
              <a:rPr lang="en-US" sz="2000" b="1"/>
              <a:t>2. Mandatory Guidelines	</a:t>
            </a:r>
            <a:r>
              <a:rPr lang="en-US" sz="2000"/>
              <a:t>				 							</a:t>
            </a:r>
            <a:br>
              <a:rPr lang="en-US" sz="2000"/>
            </a:br>
            <a:r>
              <a:rPr lang="en-US" sz="2000"/>
              <a:t>-  Please be </a:t>
            </a:r>
            <a:r>
              <a:rPr lang="en-US" sz="2000">
                <a:highlight>
                  <a:srgbClr val="FFFF00"/>
                </a:highlight>
              </a:rPr>
              <a:t>on time</a:t>
            </a:r>
            <a:r>
              <a:rPr lang="en-US" sz="2000"/>
              <a:t>. Delay is not acceptable.</a:t>
            </a:r>
            <a:br>
              <a:rPr lang="en-US" sz="2000"/>
            </a:br>
            <a:r>
              <a:rPr lang="en-US" sz="2000"/>
              <a:t>-  Please be prepared. In particular, be sure to </a:t>
            </a:r>
            <a:r>
              <a:rPr lang="en-US" sz="2000">
                <a:highlight>
                  <a:srgbClr val="FFFF00"/>
                </a:highlight>
              </a:rPr>
              <a:t>test your presentation</a:t>
            </a:r>
            <a:r>
              <a:rPr lang="en-US" sz="2000"/>
              <a:t> in advance. You will not receive time to fix things that do not work when you should start presenting. I strongly recommend that you test your presentation in exactly the same setting in which the final exam will take place.</a:t>
            </a:r>
            <a:br>
              <a:rPr lang="en-US" sz="2000"/>
            </a:br>
            <a:r>
              <a:rPr lang="en-US" sz="2000"/>
              <a:t> -  Do not use PowerPoint. Instead, </a:t>
            </a:r>
            <a:r>
              <a:rPr lang="en-US" sz="2000">
                <a:highlight>
                  <a:srgbClr val="FFFF00"/>
                </a:highlight>
              </a:rPr>
              <a:t>rely on PDF-files</a:t>
            </a:r>
            <a:r>
              <a:rPr lang="en-US" sz="2000"/>
              <a:t>. Even nowadays PowerPoint-documents may cause problems on computers different from the one on which the files were created.</a:t>
            </a:r>
            <a:br>
              <a:rPr lang="en-US" sz="2000"/>
            </a:br>
            <a:r>
              <a:rPr lang="en-US" sz="2000"/>
              <a:t> -  Prepare fallback-options. For example, be sure that you have backed-up your files and that </a:t>
            </a:r>
            <a:r>
              <a:rPr lang="en-US" sz="2000">
                <a:highlight>
                  <a:srgbClr val="FFFF00"/>
                </a:highlight>
              </a:rPr>
              <a:t>all your team-members are able to start the presentation</a:t>
            </a:r>
            <a:r>
              <a:rPr lang="en-US" sz="2000"/>
              <a:t> (no single point of failure).</a:t>
            </a:r>
            <a:br>
              <a:rPr lang="en-US" sz="2000"/>
            </a:br>
            <a:r>
              <a:rPr lang="en-US" sz="2000"/>
              <a:t> -  In a remote setting: Always </a:t>
            </a:r>
            <a:r>
              <a:rPr lang="en-US" sz="2000">
                <a:highlight>
                  <a:srgbClr val="FFFF00"/>
                </a:highlight>
              </a:rPr>
              <a:t>activate your camera and mute your microphone</a:t>
            </a:r>
            <a:r>
              <a:rPr lang="en-US" sz="2000"/>
              <a:t> if you are not speaking.</a:t>
            </a:r>
            <a:br>
              <a:rPr lang="en-US" sz="2000"/>
            </a:br>
            <a:r>
              <a:rPr lang="en-US" sz="2000"/>
              <a:t> -  </a:t>
            </a:r>
            <a:r>
              <a:rPr lang="en-US" sz="2000">
                <a:highlight>
                  <a:srgbClr val="F4A690"/>
                </a:highlight>
              </a:rPr>
              <a:t>Label all your figures</a:t>
            </a:r>
            <a:r>
              <a:rPr lang="en-US" sz="2000"/>
              <a:t>. </a:t>
            </a:r>
            <a:r>
              <a:rPr lang="en-US" sz="2000">
                <a:highlight>
                  <a:srgbClr val="F4A690"/>
                </a:highlight>
              </a:rPr>
              <a:t>All axes must have titles and units of measurement.</a:t>
            </a:r>
            <a:br>
              <a:rPr lang="en-US" sz="2000"/>
            </a:br>
            <a:r>
              <a:rPr lang="en-US" sz="2000"/>
              <a:t>-  Use a </a:t>
            </a:r>
            <a:r>
              <a:rPr lang="en-US" sz="2000">
                <a:highlight>
                  <a:srgbClr val="F4A690"/>
                </a:highlight>
              </a:rPr>
              <a:t>reference table</a:t>
            </a:r>
            <a:r>
              <a:rPr lang="en-US" sz="2000"/>
              <a:t>. Unless you properly indicate references, you are not allowed to use content of which you are not the owner.</a:t>
            </a:r>
            <a:br>
              <a:rPr lang="en-US" sz="2000"/>
            </a:br>
            <a:r>
              <a:rPr lang="en-US" sz="2000"/>
              <a:t>-  All your slides (except for the title page) must have the </a:t>
            </a:r>
            <a:r>
              <a:rPr lang="en-US" sz="2000">
                <a:highlight>
                  <a:srgbClr val="F4A690"/>
                </a:highlight>
              </a:rPr>
              <a:t>slide number</a:t>
            </a:r>
            <a:r>
              <a:rPr lang="en-US" sz="2000"/>
              <a:t> as well as the </a:t>
            </a:r>
            <a:r>
              <a:rPr lang="en-US" sz="2000">
                <a:highlight>
                  <a:srgbClr val="F4A690"/>
                </a:highlight>
              </a:rPr>
              <a:t>total number of slides indicated</a:t>
            </a:r>
            <a:r>
              <a:rPr lang="en-US" sz="2000"/>
              <a:t>. </a:t>
            </a:r>
            <a:endParaRPr sz="2000"/>
          </a:p>
          <a:p>
            <a:pPr marL="0" lvl="0" indent="0" algn="l" rtl="0">
              <a:lnSpc>
                <a:spcPct val="115000"/>
              </a:lnSpc>
              <a:spcBef>
                <a:spcPts val="1200"/>
              </a:spcBef>
              <a:spcAft>
                <a:spcPts val="0"/>
              </a:spcAft>
              <a:buNone/>
            </a:pPr>
            <a:r>
              <a:rPr lang="en-US" sz="2000" b="1"/>
              <a:t>3.Recommended Guidelines</a:t>
            </a:r>
            <a:endParaRPr sz="2000" b="1"/>
          </a:p>
          <a:p>
            <a:pPr marL="0" lvl="0" indent="0" algn="l" rtl="0">
              <a:lnSpc>
                <a:spcPct val="115000"/>
              </a:lnSpc>
              <a:spcBef>
                <a:spcPts val="1200"/>
              </a:spcBef>
              <a:spcAft>
                <a:spcPts val="1200"/>
              </a:spcAft>
              <a:buNone/>
            </a:pPr>
            <a:r>
              <a:rPr lang="en-US" sz="2000"/>
              <a:t>-  Use a </a:t>
            </a:r>
            <a:r>
              <a:rPr lang="en-US" sz="2000">
                <a:highlight>
                  <a:srgbClr val="F4A690"/>
                </a:highlight>
              </a:rPr>
              <a:t>motivating introduction</a:t>
            </a:r>
            <a:r>
              <a:rPr lang="en-US" sz="2000"/>
              <a:t>. The first seconds of your presentation are of utmost importance to gain the attention of your audience.</a:t>
            </a:r>
            <a:br>
              <a:rPr lang="en-US" sz="2000"/>
            </a:br>
            <a:r>
              <a:rPr lang="en-US" sz="2000"/>
              <a:t> -  </a:t>
            </a:r>
            <a:r>
              <a:rPr lang="en-US" sz="2000">
                <a:highlight>
                  <a:srgbClr val="FFD6A5"/>
                </a:highlight>
              </a:rPr>
              <a:t>Introduce the subject of your presentation clearly</a:t>
            </a:r>
            <a:r>
              <a:rPr lang="en-US" sz="2000"/>
              <a:t>. You must assume that your audience has no idea what you are going to talk about. Therefore, it is your task to clarify this at the beginning of your presentation.</a:t>
            </a:r>
            <a:br>
              <a:rPr lang="en-US" sz="2000"/>
            </a:br>
            <a:r>
              <a:rPr lang="en-US" sz="2000"/>
              <a:t>-  Highlight the </a:t>
            </a:r>
            <a:r>
              <a:rPr lang="en-US" sz="2000">
                <a:highlight>
                  <a:srgbClr val="F4A690"/>
                </a:highlight>
              </a:rPr>
              <a:t>key questions</a:t>
            </a:r>
            <a:r>
              <a:rPr lang="en-US" sz="2000"/>
              <a:t> which you investigated followed by your </a:t>
            </a:r>
            <a:r>
              <a:rPr lang="en-US" sz="2000">
                <a:highlight>
                  <a:srgbClr val="F4A690"/>
                </a:highlight>
              </a:rPr>
              <a:t>main findings</a:t>
            </a:r>
            <a:r>
              <a:rPr lang="en-US" sz="2000"/>
              <a:t> at the start of your presentation. This allows your audience to get mentally prepared for what follows.</a:t>
            </a:r>
            <a:br>
              <a:rPr lang="en-US" sz="2000"/>
            </a:br>
            <a:r>
              <a:rPr lang="en-US" sz="2000"/>
              <a:t>-  Highlight the </a:t>
            </a:r>
            <a:r>
              <a:rPr lang="en-US" sz="2000">
                <a:highlight>
                  <a:srgbClr val="F4A690"/>
                </a:highlight>
              </a:rPr>
              <a:t>relevance of your work for the domain</a:t>
            </a:r>
            <a:r>
              <a:rPr lang="en-US" sz="2000"/>
              <a:t> in which you have conducted your work. For example, if you investigated on the determinants of diabetes mellitus highlight why it is important to better understand these determinants.</a:t>
            </a:r>
            <a:br>
              <a:rPr lang="en-US" sz="2000"/>
            </a:br>
            <a:r>
              <a:rPr lang="en-US" sz="2000"/>
              <a:t>-  </a:t>
            </a:r>
            <a:r>
              <a:rPr lang="en-US" sz="2000">
                <a:highlight>
                  <a:srgbClr val="FFD6A5"/>
                </a:highlight>
              </a:rPr>
              <a:t>Do not overcharge your slides</a:t>
            </a:r>
            <a:r>
              <a:rPr lang="en-US" sz="2000"/>
              <a:t>. Use text carefully and </a:t>
            </a:r>
            <a:r>
              <a:rPr lang="en-US" sz="2000">
                <a:highlight>
                  <a:srgbClr val="F4A690"/>
                </a:highlight>
              </a:rPr>
              <a:t>put supplementary documentation in the appendix</a:t>
            </a:r>
            <a:r>
              <a:rPr lang="en-US" sz="2000"/>
              <a:t>. You will lose your audience if they become busy reading your slides during your presentation.</a:t>
            </a:r>
            <a:br>
              <a:rPr lang="en-US" sz="2000"/>
            </a:br>
            <a:r>
              <a:rPr lang="en-US" sz="2000"/>
              <a:t>-  </a:t>
            </a:r>
            <a:r>
              <a:rPr lang="en-US" sz="2000">
                <a:highlight>
                  <a:srgbClr val="F4A690"/>
                </a:highlight>
              </a:rPr>
              <a:t>Formulate key-messages for all your slides</a:t>
            </a:r>
            <a:r>
              <a:rPr lang="en-US" sz="2000"/>
              <a:t> in the header of each slide (usually one sentence). Key messages allow your audience to grasp the most important content in a few seconds.</a:t>
            </a:r>
            <a:br>
              <a:rPr lang="en-US" sz="2000"/>
            </a:br>
            <a:r>
              <a:rPr lang="en-US" sz="2000"/>
              <a:t> -  Guide your audience: </a:t>
            </a:r>
            <a:r>
              <a:rPr lang="en-US" sz="2000">
                <a:highlight>
                  <a:srgbClr val="FFD6A5"/>
                </a:highlight>
              </a:rPr>
              <a:t>Use a pointer or mouse to navigate</a:t>
            </a:r>
            <a:r>
              <a:rPr lang="en-US" sz="2000"/>
              <a:t> through the slides and highlight key points on the slides. </a:t>
            </a:r>
            <a:endParaRPr sz="2000">
              <a:latin typeface="Calibri"/>
              <a:ea typeface="Calibri"/>
              <a:cs typeface="Calibri"/>
              <a:sym typeface="Calibri"/>
            </a:endParaRPr>
          </a:p>
        </p:txBody>
      </p:sp>
      <p:sp>
        <p:nvSpPr>
          <p:cNvPr id="296" name="Google Shape;296;g120aa4050d3_1_0"/>
          <p:cNvSpPr txBox="1"/>
          <p:nvPr/>
        </p:nvSpPr>
        <p:spPr>
          <a:xfrm>
            <a:off x="455700" y="6574475"/>
            <a:ext cx="7847700" cy="695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latin typeface="Calibri"/>
                <a:ea typeface="Calibri"/>
                <a:cs typeface="Calibri"/>
                <a:sym typeface="Calibri"/>
              </a:rPr>
              <a:t>Slides</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Your work should be </a:t>
            </a:r>
            <a:r>
              <a:rPr lang="en-US" sz="2000">
                <a:highlight>
                  <a:srgbClr val="FFFF00"/>
                </a:highlight>
                <a:latin typeface="Calibri"/>
                <a:ea typeface="Calibri"/>
                <a:cs typeface="Calibri"/>
                <a:sym typeface="Calibri"/>
              </a:rPr>
              <a:t>consistent with your preliminary study</a:t>
            </a:r>
            <a:r>
              <a:rPr lang="en-US" sz="2000">
                <a:latin typeface="Calibri"/>
                <a:ea typeface="Calibri"/>
                <a:cs typeface="Calibri"/>
                <a:sym typeface="Calibri"/>
              </a:rPr>
              <a:t> (deviations possible but you should explain why)</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You must hand in </a:t>
            </a:r>
            <a:r>
              <a:rPr lang="en-US" sz="2000">
                <a:highlight>
                  <a:srgbClr val="FFFF00"/>
                </a:highlight>
                <a:latin typeface="Calibri"/>
                <a:ea typeface="Calibri"/>
                <a:cs typeface="Calibri"/>
                <a:sym typeface="Calibri"/>
              </a:rPr>
              <a:t>at least your presentation and your code</a:t>
            </a:r>
            <a:r>
              <a:rPr lang="en-US" sz="2000">
                <a:latin typeface="Calibri"/>
                <a:ea typeface="Calibri"/>
                <a:cs typeface="Calibri"/>
                <a:sym typeface="Calibri"/>
              </a:rPr>
              <a:t> used for the project</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Presentation must be a PDF-file (no PPT)</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Hand-in must be a single </a:t>
            </a:r>
            <a:r>
              <a:rPr lang="en-US" sz="2000">
                <a:highlight>
                  <a:srgbClr val="FFFF00"/>
                </a:highlight>
                <a:latin typeface="Calibri"/>
                <a:ea typeface="Calibri"/>
                <a:cs typeface="Calibri"/>
                <a:sym typeface="Calibri"/>
              </a:rPr>
              <a:t>ZIP-file</a:t>
            </a:r>
            <a:r>
              <a:rPr lang="en-US" sz="2000">
                <a:latin typeface="Calibri"/>
                <a:ea typeface="Calibri"/>
                <a:cs typeface="Calibri"/>
                <a:sym typeface="Calibri"/>
              </a:rPr>
              <a:t> (only one file per group)</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Hand-in is only accepted via </a:t>
            </a:r>
            <a:r>
              <a:rPr lang="en-US" sz="2000">
                <a:highlight>
                  <a:srgbClr val="FFFF00"/>
                </a:highlight>
                <a:latin typeface="Calibri"/>
                <a:ea typeface="Calibri"/>
                <a:cs typeface="Calibri"/>
                <a:sym typeface="Calibri"/>
              </a:rPr>
              <a:t>Ilias </a:t>
            </a:r>
            <a:r>
              <a:rPr lang="en-US" sz="2000">
                <a:latin typeface="Calibri"/>
                <a:ea typeface="Calibri"/>
                <a:cs typeface="Calibri"/>
                <a:sym typeface="Calibri"/>
              </a:rPr>
              <a:t>(deadline published on Ilias)</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Goal: High-quality presentation targeted </a:t>
            </a:r>
            <a:r>
              <a:rPr lang="en-US" sz="2000">
                <a:highlight>
                  <a:srgbClr val="FFFF00"/>
                </a:highlight>
                <a:latin typeface="Calibri"/>
                <a:ea typeface="Calibri"/>
                <a:cs typeface="Calibri"/>
                <a:sym typeface="Calibri"/>
              </a:rPr>
              <a:t>towards a scientific management audience</a:t>
            </a:r>
            <a:endParaRPr sz="2000">
              <a:highlight>
                <a:srgbClr val="FFFF00"/>
              </a:highlight>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highlight>
                  <a:srgbClr val="F4A690"/>
                </a:highlight>
                <a:latin typeface="Calibri"/>
                <a:ea typeface="Calibri"/>
                <a:cs typeface="Calibri"/>
                <a:sym typeface="Calibri"/>
              </a:rPr>
              <a:t>Conditions:</a:t>
            </a:r>
            <a:endParaRPr sz="2000">
              <a:highlight>
                <a:srgbClr val="F4A690"/>
              </a:highlight>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highlight>
                  <a:srgbClr val="F4A690"/>
                </a:highlight>
                <a:latin typeface="Calibri"/>
                <a:ea typeface="Calibri"/>
                <a:cs typeface="Calibri"/>
                <a:sym typeface="Calibri"/>
              </a:rPr>
              <a:t>- 10 min. for presentation</a:t>
            </a:r>
            <a:endParaRPr sz="2000">
              <a:highlight>
                <a:srgbClr val="F4A690"/>
              </a:highlight>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highlight>
                  <a:srgbClr val="F4A690"/>
                </a:highlight>
                <a:latin typeface="Calibri"/>
                <a:ea typeface="Calibri"/>
                <a:cs typeface="Calibri"/>
                <a:sym typeface="Calibri"/>
              </a:rPr>
              <a:t>+ 5 min. to answer questions</a:t>
            </a:r>
            <a:endParaRPr sz="2000">
              <a:highlight>
                <a:srgbClr val="F4A690"/>
              </a:highlight>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At most </a:t>
            </a:r>
            <a:r>
              <a:rPr lang="en-US" sz="2000">
                <a:highlight>
                  <a:srgbClr val="F4A690"/>
                </a:highlight>
                <a:latin typeface="Calibri"/>
                <a:ea typeface="Calibri"/>
                <a:cs typeface="Calibri"/>
                <a:sym typeface="Calibri"/>
              </a:rPr>
              <a:t>10 slides</a:t>
            </a:r>
            <a:r>
              <a:rPr lang="en-US" sz="2000">
                <a:latin typeface="Calibri"/>
                <a:ea typeface="Calibri"/>
                <a:cs typeface="Calibri"/>
                <a:sym typeface="Calibri"/>
              </a:rPr>
              <a:t> (without Appendix but including the title page)</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Presentations take place remotely </a:t>
            </a:r>
            <a:r>
              <a:rPr lang="en-US" sz="2000">
                <a:highlight>
                  <a:srgbClr val="FFFF00"/>
                </a:highlight>
                <a:latin typeface="Calibri"/>
                <a:ea typeface="Calibri"/>
                <a:cs typeface="Calibri"/>
                <a:sym typeface="Calibri"/>
              </a:rPr>
              <a:t>via Zoom in our ordinary classroom</a:t>
            </a:r>
            <a:r>
              <a:rPr lang="en-US" sz="2000">
                <a:highlight>
                  <a:schemeClr val="lt1"/>
                </a:highlight>
                <a:latin typeface="Calibri"/>
                <a:ea typeface="Calibri"/>
                <a:cs typeface="Calibri"/>
                <a:sym typeface="Calibri"/>
              </a:rPr>
              <a:t> pub</a:t>
            </a:r>
            <a:r>
              <a:rPr lang="en-US" sz="2000">
                <a:latin typeface="Calibri"/>
                <a:ea typeface="Calibri"/>
                <a:cs typeface="Calibri"/>
                <a:sym typeface="Calibri"/>
              </a:rPr>
              <a:t>lished on Ilias </a:t>
            </a:r>
            <a:r>
              <a:rPr lang="en-US" sz="2000">
                <a:highlight>
                  <a:srgbClr val="F4A690"/>
                </a:highlight>
                <a:latin typeface="Calibri"/>
                <a:ea typeface="Calibri"/>
                <a:cs typeface="Calibri"/>
                <a:sym typeface="Calibri"/>
              </a:rPr>
              <a:t>on April 8th, 23:55</a:t>
            </a:r>
            <a:endParaRPr sz="2000">
              <a:highlight>
                <a:srgbClr val="F4A690"/>
              </a:highlight>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There will be a </a:t>
            </a:r>
            <a:r>
              <a:rPr lang="en-US" sz="2000">
                <a:highlight>
                  <a:srgbClr val="FFFF00"/>
                </a:highlight>
                <a:latin typeface="Calibri"/>
                <a:ea typeface="Calibri"/>
                <a:cs typeface="Calibri"/>
                <a:sym typeface="Calibri"/>
              </a:rPr>
              <a:t>second examiner</a:t>
            </a:r>
            <a:r>
              <a:rPr lang="en-US" sz="2000">
                <a:latin typeface="Calibri"/>
                <a:ea typeface="Calibri"/>
                <a:cs typeface="Calibri"/>
                <a:sym typeface="Calibri"/>
              </a:rPr>
              <a:t> present that day</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To assess how much experience you gained, I will evaluate (a) </a:t>
            </a:r>
            <a:r>
              <a:rPr lang="en-US" sz="2000">
                <a:highlight>
                  <a:srgbClr val="FFFF00"/>
                </a:highlight>
                <a:latin typeface="Calibri"/>
                <a:ea typeface="Calibri"/>
                <a:cs typeface="Calibri"/>
                <a:sym typeface="Calibri"/>
              </a:rPr>
              <a:t>your code</a:t>
            </a:r>
            <a:r>
              <a:rPr lang="en-US" sz="2000">
                <a:latin typeface="Calibri"/>
                <a:ea typeface="Calibri"/>
                <a:cs typeface="Calibri"/>
                <a:sym typeface="Calibri"/>
              </a:rPr>
              <a:t>, (b) the </a:t>
            </a:r>
            <a:r>
              <a:rPr lang="en-US" sz="2000">
                <a:highlight>
                  <a:srgbClr val="FFFF00"/>
                </a:highlight>
                <a:latin typeface="Calibri"/>
                <a:ea typeface="Calibri"/>
                <a:cs typeface="Calibri"/>
                <a:sym typeface="Calibri"/>
              </a:rPr>
              <a:t>diversity, quality, and complexity of your data processing and analysis</a:t>
            </a:r>
            <a:r>
              <a:rPr lang="en-US" sz="2000">
                <a:latin typeface="Calibri"/>
                <a:ea typeface="Calibri"/>
                <a:cs typeface="Calibri"/>
                <a:sym typeface="Calibri"/>
              </a:rPr>
              <a:t>, and (c) </a:t>
            </a:r>
            <a:r>
              <a:rPr lang="en-US" sz="2000">
                <a:highlight>
                  <a:srgbClr val="FFFF00"/>
                </a:highlight>
                <a:latin typeface="Calibri"/>
                <a:ea typeface="Calibri"/>
                <a:cs typeface="Calibri"/>
                <a:sym typeface="Calibri"/>
              </a:rPr>
              <a:t>your answers to questions during the presentation</a:t>
            </a:r>
            <a:endParaRPr sz="2000">
              <a:highlight>
                <a:srgbClr val="FFFF00"/>
              </a:highlight>
              <a:latin typeface="Calibri"/>
              <a:ea typeface="Calibri"/>
              <a:cs typeface="Calibri"/>
              <a:sym typeface="Calibri"/>
            </a:endParaRPr>
          </a:p>
        </p:txBody>
      </p:sp>
      <p:sp>
        <p:nvSpPr>
          <p:cNvPr id="297" name="Google Shape;297;g120aa4050d3_1_0"/>
          <p:cNvSpPr txBox="1"/>
          <p:nvPr/>
        </p:nvSpPr>
        <p:spPr>
          <a:xfrm>
            <a:off x="8953800" y="13009875"/>
            <a:ext cx="1202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highlight>
                  <a:srgbClr val="FFFF00"/>
                </a:highlight>
              </a:rPr>
              <a:t>13 questions we can expect : </a:t>
            </a:r>
            <a:r>
              <a:rPr lang="en-US" sz="2000" u="sng">
                <a:solidFill>
                  <a:schemeClr val="hlink"/>
                </a:solidFill>
                <a:highlight>
                  <a:srgbClr val="FFFF00"/>
                </a:highlight>
                <a:hlinkClick r:id="rId4"/>
              </a:rPr>
              <a:t>https://gradcoach.com/dissertation-thesis-defence/</a:t>
            </a:r>
            <a:r>
              <a:rPr lang="en-US" sz="2000">
                <a:highlight>
                  <a:srgbClr val="FFFF00"/>
                </a:highlight>
              </a:rPr>
              <a:t> </a:t>
            </a:r>
            <a:endParaRPr sz="2000">
              <a:highlight>
                <a:srgbClr val="FFFF00"/>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grpSp>
        <p:nvGrpSpPr>
          <p:cNvPr id="302" name="Google Shape;302;p2"/>
          <p:cNvGrpSpPr/>
          <p:nvPr/>
        </p:nvGrpSpPr>
        <p:grpSpPr>
          <a:xfrm>
            <a:off x="0" y="5588507"/>
            <a:ext cx="7427620" cy="5853393"/>
            <a:chOff x="0" y="5344379"/>
            <a:chExt cx="7427620" cy="5853393"/>
          </a:xfrm>
        </p:grpSpPr>
        <p:sp>
          <p:nvSpPr>
            <p:cNvPr id="303" name="Google Shape;303;p2"/>
            <p:cNvSpPr/>
            <p:nvPr/>
          </p:nvSpPr>
          <p:spPr>
            <a:xfrm>
              <a:off x="0" y="8080051"/>
              <a:ext cx="7270826" cy="45719"/>
            </a:xfrm>
            <a:custGeom>
              <a:avLst/>
              <a:gdLst/>
              <a:ahLst/>
              <a:cxnLst/>
              <a:rect l="l" t="t" r="r" b="b"/>
              <a:pathLst>
                <a:path w="2847117" h="9525" extrusionOk="0">
                  <a:moveTo>
                    <a:pt x="0" y="0"/>
                  </a:moveTo>
                  <a:lnTo>
                    <a:pt x="2847118" y="0"/>
                  </a:lnTo>
                </a:path>
              </a:pathLst>
            </a:custGeom>
            <a:noFill/>
            <a:ln w="90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dk1"/>
                </a:solidFill>
                <a:latin typeface="Calibri"/>
                <a:ea typeface="Calibri"/>
                <a:cs typeface="Calibri"/>
                <a:sym typeface="Calibri"/>
              </a:endParaRPr>
            </a:p>
          </p:txBody>
        </p:sp>
        <p:sp>
          <p:nvSpPr>
            <p:cNvPr id="304" name="Google Shape;304;p2"/>
            <p:cNvSpPr/>
            <p:nvPr/>
          </p:nvSpPr>
          <p:spPr>
            <a:xfrm>
              <a:off x="1516255" y="5344379"/>
              <a:ext cx="5911365" cy="255454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8000">
                  <a:solidFill>
                    <a:schemeClr val="accent1"/>
                  </a:solidFill>
                  <a:latin typeface="Fjalla One"/>
                  <a:ea typeface="Fjalla One"/>
                  <a:cs typeface="Fjalla One"/>
                  <a:sym typeface="Fjalla One"/>
                </a:rPr>
                <a:t>Confirmed</a:t>
              </a:r>
              <a:endParaRPr/>
            </a:p>
            <a:p>
              <a:pPr marL="0" marR="0" lvl="0" indent="0" algn="r" rtl="0">
                <a:spcBef>
                  <a:spcPts val="0"/>
                </a:spcBef>
                <a:spcAft>
                  <a:spcPts val="0"/>
                </a:spcAft>
                <a:buNone/>
              </a:pPr>
              <a:r>
                <a:rPr lang="en-US" sz="8000">
                  <a:solidFill>
                    <a:schemeClr val="accent1"/>
                  </a:solidFill>
                  <a:latin typeface="Fjalla One"/>
                  <a:ea typeface="Fjalla One"/>
                  <a:cs typeface="Fjalla One"/>
                  <a:sym typeface="Fjalla One"/>
                </a:rPr>
                <a:t>476,818</a:t>
              </a:r>
              <a:endParaRPr/>
            </a:p>
          </p:txBody>
        </p:sp>
        <p:sp>
          <p:nvSpPr>
            <p:cNvPr id="305" name="Google Shape;305;p2"/>
            <p:cNvSpPr txBox="1"/>
            <p:nvPr/>
          </p:nvSpPr>
          <p:spPr>
            <a:xfrm>
              <a:off x="1516255" y="8520116"/>
              <a:ext cx="5911365" cy="26776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Lato Light"/>
                  <a:ea typeface="Lato Light"/>
                  <a:cs typeface="Lato Light"/>
                  <a:sym typeface="Lato Light"/>
                </a:rPr>
                <a:t>They are typically fair in their analysis of different brands and products and very often, their audiences trust their content. Your brand can leverage this by collaborating with influencers.</a:t>
              </a:r>
              <a:endParaRPr/>
            </a:p>
          </p:txBody>
        </p:sp>
      </p:grpSp>
      <p:sp>
        <p:nvSpPr>
          <p:cNvPr id="306" name="Google Shape;306;p2"/>
          <p:cNvSpPr/>
          <p:nvPr/>
        </p:nvSpPr>
        <p:spPr>
          <a:xfrm>
            <a:off x="8668131" y="2475111"/>
            <a:ext cx="13808758" cy="8517391"/>
          </a:xfrm>
          <a:custGeom>
            <a:avLst/>
            <a:gdLst/>
            <a:ahLst/>
            <a:cxnLst/>
            <a:rect l="l" t="t" r="r" b="b"/>
            <a:pathLst>
              <a:path w="8147718" h="5025603" extrusionOk="0">
                <a:moveTo>
                  <a:pt x="6902402" y="4923664"/>
                </a:moveTo>
                <a:cubicBezTo>
                  <a:pt x="6821535" y="4868418"/>
                  <a:pt x="6738572" y="4815935"/>
                  <a:pt x="6660371" y="4757166"/>
                </a:cubicBezTo>
                <a:cubicBezTo>
                  <a:pt x="6545119" y="4670584"/>
                  <a:pt x="6473301" y="4555427"/>
                  <a:pt x="6473206" y="4408551"/>
                </a:cubicBezTo>
                <a:cubicBezTo>
                  <a:pt x="6473206" y="4323398"/>
                  <a:pt x="6466347" y="4253960"/>
                  <a:pt x="6372812" y="4219003"/>
                </a:cubicBezTo>
                <a:cubicBezTo>
                  <a:pt x="6341761" y="4207383"/>
                  <a:pt x="6319281" y="4172522"/>
                  <a:pt x="6293087" y="4148042"/>
                </a:cubicBezTo>
                <a:cubicBezTo>
                  <a:pt x="6242796" y="4100417"/>
                  <a:pt x="6196599" y="4084321"/>
                  <a:pt x="6134973" y="4139374"/>
                </a:cubicBezTo>
                <a:cubicBezTo>
                  <a:pt x="6075346" y="4192715"/>
                  <a:pt x="6019625" y="4185856"/>
                  <a:pt x="5937520" y="4143375"/>
                </a:cubicBezTo>
                <a:cubicBezTo>
                  <a:pt x="5851795" y="4099274"/>
                  <a:pt x="5733208" y="4120992"/>
                  <a:pt x="5629005" y="4112133"/>
                </a:cubicBezTo>
                <a:cubicBezTo>
                  <a:pt x="5597286" y="4109466"/>
                  <a:pt x="5566045" y="4101179"/>
                  <a:pt x="5520039" y="4093083"/>
                </a:cubicBezTo>
                <a:lnTo>
                  <a:pt x="5297820" y="4147852"/>
                </a:lnTo>
                <a:cubicBezTo>
                  <a:pt x="5293439" y="4201287"/>
                  <a:pt x="5289915" y="4244626"/>
                  <a:pt x="5285533" y="4298918"/>
                </a:cubicBezTo>
                <a:lnTo>
                  <a:pt x="5368210" y="4345686"/>
                </a:lnTo>
                <a:lnTo>
                  <a:pt x="5358685" y="4376833"/>
                </a:lnTo>
                <a:lnTo>
                  <a:pt x="5219906" y="4337781"/>
                </a:lnTo>
                <a:cubicBezTo>
                  <a:pt x="5149326" y="4418362"/>
                  <a:pt x="5051885" y="4418743"/>
                  <a:pt x="4971304" y="4333114"/>
                </a:cubicBezTo>
                <a:cubicBezTo>
                  <a:pt x="4957492" y="4318445"/>
                  <a:pt x="4935490" y="4303776"/>
                  <a:pt x="4916630" y="4302824"/>
                </a:cubicBezTo>
                <a:cubicBezTo>
                  <a:pt x="4854527" y="4299776"/>
                  <a:pt x="4791376" y="4309586"/>
                  <a:pt x="4730131" y="4302824"/>
                </a:cubicBezTo>
                <a:cubicBezTo>
                  <a:pt x="4573730" y="4284631"/>
                  <a:pt x="4435999" y="4302157"/>
                  <a:pt x="4316269" y="4424553"/>
                </a:cubicBezTo>
                <a:cubicBezTo>
                  <a:pt x="4250547" y="4491228"/>
                  <a:pt x="4159107" y="4538853"/>
                  <a:pt x="4071953" y="4578382"/>
                </a:cubicBezTo>
                <a:cubicBezTo>
                  <a:pt x="3953938" y="4632388"/>
                  <a:pt x="3905742" y="4714780"/>
                  <a:pt x="3920982" y="4841177"/>
                </a:cubicBezTo>
                <a:cubicBezTo>
                  <a:pt x="3928221" y="4901089"/>
                  <a:pt x="3929173" y="4961668"/>
                  <a:pt x="3932888" y="5022152"/>
                </a:cubicBezTo>
                <a:cubicBezTo>
                  <a:pt x="3749532" y="5047964"/>
                  <a:pt x="3612753" y="4925950"/>
                  <a:pt x="3546840" y="4758690"/>
                </a:cubicBezTo>
                <a:cubicBezTo>
                  <a:pt x="3482165" y="4594670"/>
                  <a:pt x="3379962" y="4437031"/>
                  <a:pt x="3262709" y="4304539"/>
                </a:cubicBezTo>
                <a:cubicBezTo>
                  <a:pt x="3158505" y="4186810"/>
                  <a:pt x="3059064" y="4216813"/>
                  <a:pt x="2970196" y="4348258"/>
                </a:cubicBezTo>
                <a:cubicBezTo>
                  <a:pt x="2958833" y="4363212"/>
                  <a:pt x="2946717" y="4377595"/>
                  <a:pt x="2933906" y="4391407"/>
                </a:cubicBezTo>
                <a:cubicBezTo>
                  <a:pt x="2792936" y="4338638"/>
                  <a:pt x="2668158" y="4278630"/>
                  <a:pt x="2663300" y="4099656"/>
                </a:cubicBezTo>
                <a:cubicBezTo>
                  <a:pt x="2662443" y="4069556"/>
                  <a:pt x="2632249" y="4037266"/>
                  <a:pt x="2609389" y="4011454"/>
                </a:cubicBezTo>
                <a:cubicBezTo>
                  <a:pt x="2578814" y="3976688"/>
                  <a:pt x="2529855" y="3953447"/>
                  <a:pt x="2510424" y="3914489"/>
                </a:cubicBezTo>
                <a:cubicBezTo>
                  <a:pt x="2443749" y="3781139"/>
                  <a:pt x="2319924" y="3777901"/>
                  <a:pt x="2200862" y="3770185"/>
                </a:cubicBezTo>
                <a:cubicBezTo>
                  <a:pt x="2168763" y="3768090"/>
                  <a:pt x="2134187" y="3806762"/>
                  <a:pt x="2104183" y="3836860"/>
                </a:cubicBezTo>
                <a:cubicBezTo>
                  <a:pt x="1859295" y="3820287"/>
                  <a:pt x="1610978" y="3790569"/>
                  <a:pt x="1396666" y="3639979"/>
                </a:cubicBezTo>
                <a:cubicBezTo>
                  <a:pt x="1284271" y="3560921"/>
                  <a:pt x="1174829" y="3476053"/>
                  <a:pt x="1055671" y="3408616"/>
                </a:cubicBezTo>
                <a:cubicBezTo>
                  <a:pt x="1003569" y="3379089"/>
                  <a:pt x="930703" y="3384138"/>
                  <a:pt x="866885" y="3377660"/>
                </a:cubicBezTo>
                <a:cubicBezTo>
                  <a:pt x="760396" y="3366706"/>
                  <a:pt x="664479" y="3358610"/>
                  <a:pt x="662384" y="3207735"/>
                </a:cubicBezTo>
                <a:cubicBezTo>
                  <a:pt x="661717" y="3160110"/>
                  <a:pt x="590184" y="3110865"/>
                  <a:pt x="545131" y="3068574"/>
                </a:cubicBezTo>
                <a:cubicBezTo>
                  <a:pt x="454453" y="2983516"/>
                  <a:pt x="359774" y="2902839"/>
                  <a:pt x="248999" y="2804636"/>
                </a:cubicBezTo>
                <a:cubicBezTo>
                  <a:pt x="288623" y="2710149"/>
                  <a:pt x="206041" y="2611755"/>
                  <a:pt x="157559" y="2502408"/>
                </a:cubicBezTo>
                <a:cubicBezTo>
                  <a:pt x="140699" y="2464308"/>
                  <a:pt x="147557" y="2415445"/>
                  <a:pt x="145462" y="2371344"/>
                </a:cubicBezTo>
                <a:cubicBezTo>
                  <a:pt x="144891" y="2358295"/>
                  <a:pt x="156225" y="2342769"/>
                  <a:pt x="152796" y="2331815"/>
                </a:cubicBezTo>
                <a:cubicBezTo>
                  <a:pt x="107648" y="2184083"/>
                  <a:pt x="58022" y="2038350"/>
                  <a:pt x="16684" y="1890427"/>
                </a:cubicBezTo>
                <a:cubicBezTo>
                  <a:pt x="3825" y="1844517"/>
                  <a:pt x="12779" y="1792701"/>
                  <a:pt x="10302" y="1743647"/>
                </a:cubicBezTo>
                <a:cubicBezTo>
                  <a:pt x="7826" y="1694593"/>
                  <a:pt x="2015" y="1648397"/>
                  <a:pt x="777" y="1600772"/>
                </a:cubicBezTo>
                <a:cubicBezTo>
                  <a:pt x="206" y="1571530"/>
                  <a:pt x="-3223" y="1536192"/>
                  <a:pt x="10874" y="1513904"/>
                </a:cubicBezTo>
                <a:cubicBezTo>
                  <a:pt x="73192" y="1417244"/>
                  <a:pt x="104253" y="1303744"/>
                  <a:pt x="99837" y="1188815"/>
                </a:cubicBezTo>
                <a:cubicBezTo>
                  <a:pt x="98504" y="1125664"/>
                  <a:pt x="135747" y="1060990"/>
                  <a:pt x="158511" y="998315"/>
                </a:cubicBezTo>
                <a:cubicBezTo>
                  <a:pt x="239283" y="775716"/>
                  <a:pt x="329961" y="556165"/>
                  <a:pt x="398732" y="330041"/>
                </a:cubicBezTo>
                <a:cubicBezTo>
                  <a:pt x="425116" y="243174"/>
                  <a:pt x="403018" y="141637"/>
                  <a:pt x="403018" y="40195"/>
                </a:cubicBezTo>
                <a:cubicBezTo>
                  <a:pt x="509031" y="47816"/>
                  <a:pt x="579802" y="184118"/>
                  <a:pt x="696960" y="94298"/>
                </a:cubicBezTo>
                <a:lnTo>
                  <a:pt x="696960" y="0"/>
                </a:lnTo>
                <a:cubicBezTo>
                  <a:pt x="720686" y="534"/>
                  <a:pt x="744356" y="2572"/>
                  <a:pt x="767826" y="6096"/>
                </a:cubicBezTo>
                <a:cubicBezTo>
                  <a:pt x="1240361" y="106680"/>
                  <a:pt x="1710801" y="219075"/>
                  <a:pt x="2185812" y="306324"/>
                </a:cubicBezTo>
                <a:cubicBezTo>
                  <a:pt x="2839418" y="426434"/>
                  <a:pt x="3500739" y="475393"/>
                  <a:pt x="4165584" y="467583"/>
                </a:cubicBezTo>
                <a:cubicBezTo>
                  <a:pt x="4210351" y="467106"/>
                  <a:pt x="4254833" y="440531"/>
                  <a:pt x="4294266" y="427768"/>
                </a:cubicBezTo>
                <a:cubicBezTo>
                  <a:pt x="4340749" y="462343"/>
                  <a:pt x="4394755" y="530733"/>
                  <a:pt x="4461049" y="546259"/>
                </a:cubicBezTo>
                <a:cubicBezTo>
                  <a:pt x="4640977" y="588550"/>
                  <a:pt x="4826237" y="608457"/>
                  <a:pt x="5016357" y="638366"/>
                </a:cubicBezTo>
                <a:lnTo>
                  <a:pt x="4727178" y="869252"/>
                </a:lnTo>
                <a:lnTo>
                  <a:pt x="4745085" y="899160"/>
                </a:lnTo>
                <a:lnTo>
                  <a:pt x="4858623" y="860298"/>
                </a:lnTo>
                <a:lnTo>
                  <a:pt x="4858623" y="886016"/>
                </a:lnTo>
                <a:cubicBezTo>
                  <a:pt x="4893199" y="892111"/>
                  <a:pt x="4934823" y="913733"/>
                  <a:pt x="4960921" y="901351"/>
                </a:cubicBezTo>
                <a:cubicBezTo>
                  <a:pt x="5030740" y="867727"/>
                  <a:pt x="5093700" y="819722"/>
                  <a:pt x="5159232" y="777526"/>
                </a:cubicBezTo>
                <a:cubicBezTo>
                  <a:pt x="5190664" y="757238"/>
                  <a:pt x="5221906" y="736568"/>
                  <a:pt x="5268484" y="730853"/>
                </a:cubicBezTo>
                <a:lnTo>
                  <a:pt x="5217905" y="809625"/>
                </a:lnTo>
                <a:cubicBezTo>
                  <a:pt x="5330396" y="910209"/>
                  <a:pt x="5450030" y="911828"/>
                  <a:pt x="5579855" y="841915"/>
                </a:cubicBezTo>
                <a:cubicBezTo>
                  <a:pt x="5601573" y="830294"/>
                  <a:pt x="5641959" y="855631"/>
                  <a:pt x="5674249" y="860965"/>
                </a:cubicBezTo>
                <a:cubicBezTo>
                  <a:pt x="5706538" y="866299"/>
                  <a:pt x="5739876" y="867347"/>
                  <a:pt x="5783215" y="871252"/>
                </a:cubicBezTo>
                <a:lnTo>
                  <a:pt x="5817790" y="962120"/>
                </a:lnTo>
                <a:cubicBezTo>
                  <a:pt x="5631386" y="996029"/>
                  <a:pt x="5408215" y="953262"/>
                  <a:pt x="5332015" y="1222820"/>
                </a:cubicBezTo>
                <a:lnTo>
                  <a:pt x="5401357" y="1169480"/>
                </a:lnTo>
                <a:cubicBezTo>
                  <a:pt x="5367734" y="1407605"/>
                  <a:pt x="5263816" y="1644206"/>
                  <a:pt x="5444315" y="1861757"/>
                </a:cubicBezTo>
                <a:cubicBezTo>
                  <a:pt x="5561568" y="1794129"/>
                  <a:pt x="5601573" y="1677543"/>
                  <a:pt x="5552995" y="1552575"/>
                </a:cubicBezTo>
                <a:cubicBezTo>
                  <a:pt x="5487082" y="1383220"/>
                  <a:pt x="5514895" y="1246251"/>
                  <a:pt x="5645387" y="1108615"/>
                </a:cubicBezTo>
                <a:cubicBezTo>
                  <a:pt x="5704443" y="1046512"/>
                  <a:pt x="5728446" y="1003840"/>
                  <a:pt x="5818171" y="1040702"/>
                </a:cubicBezTo>
                <a:cubicBezTo>
                  <a:pt x="5943711" y="1092042"/>
                  <a:pt x="5988478" y="1220058"/>
                  <a:pt x="5913421" y="1341406"/>
                </a:cubicBezTo>
                <a:cubicBezTo>
                  <a:pt x="5904839" y="1358179"/>
                  <a:pt x="5897772" y="1375677"/>
                  <a:pt x="5892276" y="1393698"/>
                </a:cubicBezTo>
                <a:lnTo>
                  <a:pt x="5920851" y="1415986"/>
                </a:lnTo>
                <a:lnTo>
                  <a:pt x="5983620" y="1290352"/>
                </a:lnTo>
                <a:cubicBezTo>
                  <a:pt x="6090586" y="1368743"/>
                  <a:pt x="6120209" y="1457420"/>
                  <a:pt x="6109446" y="1543431"/>
                </a:cubicBezTo>
                <a:cubicBezTo>
                  <a:pt x="6099921" y="1621822"/>
                  <a:pt x="6050010" y="1695259"/>
                  <a:pt x="6016482" y="1774412"/>
                </a:cubicBezTo>
                <a:cubicBezTo>
                  <a:pt x="6094872" y="1819942"/>
                  <a:pt x="6162690" y="1834134"/>
                  <a:pt x="6233556" y="1784414"/>
                </a:cubicBezTo>
                <a:cubicBezTo>
                  <a:pt x="6330140" y="1716595"/>
                  <a:pt x="6430057" y="1653064"/>
                  <a:pt x="6522640" y="1580293"/>
                </a:cubicBezTo>
                <a:cubicBezTo>
                  <a:pt x="6583886" y="1532096"/>
                  <a:pt x="6651609" y="1476470"/>
                  <a:pt x="6565598" y="1371409"/>
                </a:cubicBezTo>
                <a:cubicBezTo>
                  <a:pt x="6664562" y="1355027"/>
                  <a:pt x="6740953" y="1342834"/>
                  <a:pt x="6817153" y="1329500"/>
                </a:cubicBezTo>
                <a:cubicBezTo>
                  <a:pt x="6936406" y="1308164"/>
                  <a:pt x="6960028" y="1273017"/>
                  <a:pt x="6936692" y="1157192"/>
                </a:cubicBezTo>
                <a:cubicBezTo>
                  <a:pt x="6925452" y="1102138"/>
                  <a:pt x="7072423" y="929164"/>
                  <a:pt x="7143765" y="912209"/>
                </a:cubicBezTo>
                <a:cubicBezTo>
                  <a:pt x="7244635" y="888111"/>
                  <a:pt x="7345695" y="864584"/>
                  <a:pt x="7445899" y="838105"/>
                </a:cubicBezTo>
                <a:cubicBezTo>
                  <a:pt x="7586773" y="800005"/>
                  <a:pt x="7662211" y="698373"/>
                  <a:pt x="7661354" y="554355"/>
                </a:cubicBezTo>
                <a:cubicBezTo>
                  <a:pt x="7661354" y="515017"/>
                  <a:pt x="7659068" y="474440"/>
                  <a:pt x="7667545" y="436626"/>
                </a:cubicBezTo>
                <a:cubicBezTo>
                  <a:pt x="7679261" y="384620"/>
                  <a:pt x="7700121" y="334613"/>
                  <a:pt x="7719266" y="277273"/>
                </a:cubicBezTo>
                <a:cubicBezTo>
                  <a:pt x="7744698" y="281654"/>
                  <a:pt x="7768891" y="292894"/>
                  <a:pt x="7789179" y="288036"/>
                </a:cubicBezTo>
                <a:cubicBezTo>
                  <a:pt x="7929483" y="254508"/>
                  <a:pt x="7933388" y="252317"/>
                  <a:pt x="7970154" y="394716"/>
                </a:cubicBezTo>
                <a:cubicBezTo>
                  <a:pt x="7996729" y="496634"/>
                  <a:pt x="8041973" y="575691"/>
                  <a:pt x="8137509" y="629602"/>
                </a:cubicBezTo>
                <a:cubicBezTo>
                  <a:pt x="8153606" y="638651"/>
                  <a:pt x="8150844" y="727520"/>
                  <a:pt x="8127984" y="751427"/>
                </a:cubicBezTo>
                <a:cubicBezTo>
                  <a:pt x="8046460" y="834447"/>
                  <a:pt x="7958486" y="910885"/>
                  <a:pt x="7864903" y="980027"/>
                </a:cubicBezTo>
                <a:cubicBezTo>
                  <a:pt x="7756985" y="1061180"/>
                  <a:pt x="7736316" y="1270921"/>
                  <a:pt x="7838709" y="1353598"/>
                </a:cubicBezTo>
                <a:cubicBezTo>
                  <a:pt x="7862903" y="1373124"/>
                  <a:pt x="7901670" y="1374457"/>
                  <a:pt x="7956438" y="1391031"/>
                </a:cubicBezTo>
                <a:cubicBezTo>
                  <a:pt x="7864999" y="1443609"/>
                  <a:pt x="7778797" y="1495806"/>
                  <a:pt x="7689738" y="1543431"/>
                </a:cubicBezTo>
                <a:cubicBezTo>
                  <a:pt x="7636303" y="1572006"/>
                  <a:pt x="7574105" y="1585627"/>
                  <a:pt x="7524099" y="1618583"/>
                </a:cubicBezTo>
                <a:cubicBezTo>
                  <a:pt x="7455137" y="1664113"/>
                  <a:pt x="7411609" y="1714786"/>
                  <a:pt x="7434754" y="1820418"/>
                </a:cubicBezTo>
                <a:cubicBezTo>
                  <a:pt x="7453042" y="1904333"/>
                  <a:pt x="7408275" y="2002155"/>
                  <a:pt x="7389225" y="2106168"/>
                </a:cubicBezTo>
                <a:lnTo>
                  <a:pt x="7288355" y="2056162"/>
                </a:lnTo>
                <a:cubicBezTo>
                  <a:pt x="7431230" y="2202180"/>
                  <a:pt x="7327027" y="2341340"/>
                  <a:pt x="7285497" y="2493169"/>
                </a:cubicBezTo>
                <a:cubicBezTo>
                  <a:pt x="7216060" y="2433924"/>
                  <a:pt x="7335313" y="2284857"/>
                  <a:pt x="7157672" y="2292477"/>
                </a:cubicBezTo>
                <a:cubicBezTo>
                  <a:pt x="7236253" y="2368677"/>
                  <a:pt x="7179579" y="2493645"/>
                  <a:pt x="7292832" y="2560987"/>
                </a:cubicBezTo>
                <a:cubicBezTo>
                  <a:pt x="7337218" y="2587371"/>
                  <a:pt x="7361507" y="2661952"/>
                  <a:pt x="7376461" y="2719483"/>
                </a:cubicBezTo>
                <a:cubicBezTo>
                  <a:pt x="7391034" y="2775395"/>
                  <a:pt x="7391892" y="2837116"/>
                  <a:pt x="7309786" y="2862358"/>
                </a:cubicBezTo>
                <a:cubicBezTo>
                  <a:pt x="7248731" y="2881408"/>
                  <a:pt x="7248445" y="2917127"/>
                  <a:pt x="7334932" y="2941987"/>
                </a:cubicBezTo>
                <a:cubicBezTo>
                  <a:pt x="7282259" y="2978563"/>
                  <a:pt x="7243492" y="3002280"/>
                  <a:pt x="7208726" y="3030665"/>
                </a:cubicBezTo>
                <a:cubicBezTo>
                  <a:pt x="7170626" y="3061526"/>
                  <a:pt x="7136050" y="3096387"/>
                  <a:pt x="7100903" y="3130487"/>
                </a:cubicBezTo>
                <a:cubicBezTo>
                  <a:pt x="7075471" y="3155252"/>
                  <a:pt x="7051945" y="3182016"/>
                  <a:pt x="7026799" y="3206687"/>
                </a:cubicBezTo>
                <a:cubicBezTo>
                  <a:pt x="6997366" y="3236119"/>
                  <a:pt x="6962124" y="3261170"/>
                  <a:pt x="6938311" y="3294507"/>
                </a:cubicBezTo>
                <a:cubicBezTo>
                  <a:pt x="6896115" y="3353657"/>
                  <a:pt x="6871636" y="3429286"/>
                  <a:pt x="6820582" y="3477482"/>
                </a:cubicBezTo>
                <a:cubicBezTo>
                  <a:pt x="6538071" y="3744182"/>
                  <a:pt x="6632178" y="4005453"/>
                  <a:pt x="6783911" y="4229005"/>
                </a:cubicBezTo>
                <a:cubicBezTo>
                  <a:pt x="6917261" y="4425315"/>
                  <a:pt x="7029370" y="4635056"/>
                  <a:pt x="7013273" y="4887850"/>
                </a:cubicBezTo>
                <a:cubicBezTo>
                  <a:pt x="7006224" y="4998816"/>
                  <a:pt x="6918023" y="4953857"/>
                  <a:pt x="6867255" y="4980718"/>
                </a:cubicBez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07" name="Google Shape;307;p2"/>
          <p:cNvSpPr/>
          <p:nvPr/>
        </p:nvSpPr>
        <p:spPr>
          <a:xfrm>
            <a:off x="11039077" y="7229374"/>
            <a:ext cx="1194903" cy="1194903"/>
          </a:xfrm>
          <a:custGeom>
            <a:avLst/>
            <a:gdLst/>
            <a:ahLst/>
            <a:cxnLst/>
            <a:rect l="l" t="t" r="r" b="b"/>
            <a:pathLst>
              <a:path w="705040" h="705040" extrusionOk="0">
                <a:moveTo>
                  <a:pt x="705040" y="352520"/>
                </a:moveTo>
                <a:cubicBezTo>
                  <a:pt x="705040" y="547212"/>
                  <a:pt x="547212" y="705041"/>
                  <a:pt x="352520" y="705041"/>
                </a:cubicBezTo>
                <a:cubicBezTo>
                  <a:pt x="157829" y="705041"/>
                  <a:pt x="0" y="547212"/>
                  <a:pt x="0" y="352520"/>
                </a:cubicBezTo>
                <a:cubicBezTo>
                  <a:pt x="0" y="157829"/>
                  <a:pt x="157829" y="0"/>
                  <a:pt x="352520" y="0"/>
                </a:cubicBezTo>
                <a:cubicBezTo>
                  <a:pt x="547212" y="0"/>
                  <a:pt x="705040" y="157829"/>
                  <a:pt x="705040" y="3525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08" name="Google Shape;308;p2"/>
          <p:cNvSpPr/>
          <p:nvPr/>
        </p:nvSpPr>
        <p:spPr>
          <a:xfrm>
            <a:off x="12605431" y="5127885"/>
            <a:ext cx="1019913" cy="1019913"/>
          </a:xfrm>
          <a:custGeom>
            <a:avLst/>
            <a:gdLst/>
            <a:ahLst/>
            <a:cxnLst/>
            <a:rect l="l" t="t" r="r" b="b"/>
            <a:pathLst>
              <a:path w="601789" h="601789" extrusionOk="0">
                <a:moveTo>
                  <a:pt x="601789" y="300895"/>
                </a:moveTo>
                <a:cubicBezTo>
                  <a:pt x="601789" y="467074"/>
                  <a:pt x="467074" y="601790"/>
                  <a:pt x="300895" y="601790"/>
                </a:cubicBezTo>
                <a:cubicBezTo>
                  <a:pt x="134715" y="601790"/>
                  <a:pt x="0" y="467075"/>
                  <a:pt x="0" y="300895"/>
                </a:cubicBezTo>
                <a:cubicBezTo>
                  <a:pt x="0" y="134715"/>
                  <a:pt x="134715" y="0"/>
                  <a:pt x="300895" y="0"/>
                </a:cubicBezTo>
                <a:cubicBezTo>
                  <a:pt x="467074" y="0"/>
                  <a:pt x="601789" y="134715"/>
                  <a:pt x="601789" y="300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09" name="Google Shape;309;p2"/>
          <p:cNvSpPr/>
          <p:nvPr/>
        </p:nvSpPr>
        <p:spPr>
          <a:xfrm>
            <a:off x="14552758" y="8625743"/>
            <a:ext cx="1019913" cy="1019913"/>
          </a:xfrm>
          <a:custGeom>
            <a:avLst/>
            <a:gdLst/>
            <a:ahLst/>
            <a:cxnLst/>
            <a:rect l="l" t="t" r="r" b="b"/>
            <a:pathLst>
              <a:path w="601789" h="601789" extrusionOk="0">
                <a:moveTo>
                  <a:pt x="601789" y="300895"/>
                </a:moveTo>
                <a:cubicBezTo>
                  <a:pt x="601789" y="467074"/>
                  <a:pt x="467074" y="601789"/>
                  <a:pt x="300895" y="601789"/>
                </a:cubicBezTo>
                <a:cubicBezTo>
                  <a:pt x="134715" y="601789"/>
                  <a:pt x="0" y="467074"/>
                  <a:pt x="0" y="300895"/>
                </a:cubicBezTo>
                <a:cubicBezTo>
                  <a:pt x="0" y="134715"/>
                  <a:pt x="134715" y="0"/>
                  <a:pt x="300895" y="0"/>
                </a:cubicBezTo>
                <a:cubicBezTo>
                  <a:pt x="467074" y="0"/>
                  <a:pt x="601789" y="134715"/>
                  <a:pt x="601789" y="300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0" name="Google Shape;310;p2"/>
          <p:cNvSpPr/>
          <p:nvPr/>
        </p:nvSpPr>
        <p:spPr>
          <a:xfrm>
            <a:off x="18548789" y="7605829"/>
            <a:ext cx="1019913" cy="1019913"/>
          </a:xfrm>
          <a:custGeom>
            <a:avLst/>
            <a:gdLst/>
            <a:ahLst/>
            <a:cxnLst/>
            <a:rect l="l" t="t" r="r" b="b"/>
            <a:pathLst>
              <a:path w="601789" h="601789" extrusionOk="0">
                <a:moveTo>
                  <a:pt x="601789" y="300895"/>
                </a:moveTo>
                <a:cubicBezTo>
                  <a:pt x="601789" y="467075"/>
                  <a:pt x="467074" y="601790"/>
                  <a:pt x="300894" y="601790"/>
                </a:cubicBezTo>
                <a:cubicBezTo>
                  <a:pt x="134715" y="601790"/>
                  <a:pt x="-1" y="467075"/>
                  <a:pt x="-1" y="300895"/>
                </a:cubicBezTo>
                <a:cubicBezTo>
                  <a:pt x="-1" y="134716"/>
                  <a:pt x="134714" y="1"/>
                  <a:pt x="300894" y="1"/>
                </a:cubicBezTo>
                <a:cubicBezTo>
                  <a:pt x="467074" y="1"/>
                  <a:pt x="601789" y="134716"/>
                  <a:pt x="601789" y="300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1" name="Google Shape;311;p2"/>
          <p:cNvSpPr/>
          <p:nvPr/>
        </p:nvSpPr>
        <p:spPr>
          <a:xfrm>
            <a:off x="16305400" y="6889889"/>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2" name="Google Shape;312;p2"/>
          <p:cNvSpPr/>
          <p:nvPr/>
        </p:nvSpPr>
        <p:spPr>
          <a:xfrm>
            <a:off x="16902851" y="6434013"/>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3" name="Google Shape;313;p2"/>
          <p:cNvSpPr/>
          <p:nvPr/>
        </p:nvSpPr>
        <p:spPr>
          <a:xfrm>
            <a:off x="16983566" y="7213395"/>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4" name="Google Shape;314;p2"/>
          <p:cNvSpPr/>
          <p:nvPr/>
        </p:nvSpPr>
        <p:spPr>
          <a:xfrm>
            <a:off x="10441787" y="3335691"/>
            <a:ext cx="597290" cy="597290"/>
          </a:xfrm>
          <a:custGeom>
            <a:avLst/>
            <a:gdLst/>
            <a:ahLst/>
            <a:cxnLst/>
            <a:rect l="l" t="t" r="r" b="b"/>
            <a:pathLst>
              <a:path w="352425" h="352425" extrusionOk="0">
                <a:moveTo>
                  <a:pt x="352425" y="176212"/>
                </a:moveTo>
                <a:cubicBezTo>
                  <a:pt x="352425" y="273532"/>
                  <a:pt x="273532" y="352425"/>
                  <a:pt x="176212" y="352425"/>
                </a:cubicBezTo>
                <a:cubicBezTo>
                  <a:pt x="78893" y="352425"/>
                  <a:pt x="0" y="273532"/>
                  <a:pt x="0" y="176212"/>
                </a:cubicBezTo>
                <a:cubicBezTo>
                  <a:pt x="0" y="78893"/>
                  <a:pt x="78893" y="0"/>
                  <a:pt x="176212" y="0"/>
                </a:cubicBezTo>
                <a:cubicBezTo>
                  <a:pt x="273532" y="0"/>
                  <a:pt x="352425" y="78893"/>
                  <a:pt x="352425" y="1762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5" name="Google Shape;315;p2"/>
          <p:cNvSpPr/>
          <p:nvPr/>
        </p:nvSpPr>
        <p:spPr>
          <a:xfrm>
            <a:off x="10143142" y="6930892"/>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6" name="Google Shape;316;p2"/>
          <p:cNvSpPr/>
          <p:nvPr/>
        </p:nvSpPr>
        <p:spPr>
          <a:xfrm>
            <a:off x="13625504" y="6147797"/>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317" name="Google Shape;317;p2"/>
          <p:cNvGrpSpPr/>
          <p:nvPr/>
        </p:nvGrpSpPr>
        <p:grpSpPr>
          <a:xfrm>
            <a:off x="-1" y="1198524"/>
            <a:ext cx="7315201" cy="1848913"/>
            <a:chOff x="-514" y="18753927"/>
            <a:chExt cx="7315201" cy="1848913"/>
          </a:xfrm>
        </p:grpSpPr>
        <p:sp>
          <p:nvSpPr>
            <p:cNvPr id="318" name="Google Shape;318;p2"/>
            <p:cNvSpPr/>
            <p:nvPr/>
          </p:nvSpPr>
          <p:spPr>
            <a:xfrm>
              <a:off x="-514" y="18753927"/>
              <a:ext cx="7315201"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19" name="Google Shape;319;p2"/>
            <p:cNvSpPr/>
            <p:nvPr/>
          </p:nvSpPr>
          <p:spPr>
            <a:xfrm>
              <a:off x="1352829" y="19163642"/>
              <a:ext cx="560164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Write Your Title</a:t>
              </a:r>
              <a:endParaRPr/>
            </a:p>
          </p:txBody>
        </p:sp>
      </p:grpSp>
      <p:sp>
        <p:nvSpPr>
          <p:cNvPr id="320" name="Google Shape;320;p2"/>
          <p:cNvSpPr/>
          <p:nvPr/>
        </p:nvSpPr>
        <p:spPr>
          <a:xfrm>
            <a:off x="20664748" y="4034848"/>
            <a:ext cx="1194903" cy="1194903"/>
          </a:xfrm>
          <a:custGeom>
            <a:avLst/>
            <a:gdLst/>
            <a:ahLst/>
            <a:cxnLst/>
            <a:rect l="l" t="t" r="r" b="b"/>
            <a:pathLst>
              <a:path w="705040" h="705040" extrusionOk="0">
                <a:moveTo>
                  <a:pt x="705041" y="352520"/>
                </a:moveTo>
                <a:cubicBezTo>
                  <a:pt x="705041" y="547212"/>
                  <a:pt x="547212" y="705041"/>
                  <a:pt x="352520" y="705041"/>
                </a:cubicBezTo>
                <a:cubicBezTo>
                  <a:pt x="157829" y="705041"/>
                  <a:pt x="0" y="547212"/>
                  <a:pt x="0" y="352520"/>
                </a:cubicBezTo>
                <a:cubicBezTo>
                  <a:pt x="0" y="157829"/>
                  <a:pt x="157829" y="0"/>
                  <a:pt x="352520" y="0"/>
                </a:cubicBezTo>
                <a:cubicBezTo>
                  <a:pt x="547212" y="0"/>
                  <a:pt x="705041" y="157829"/>
                  <a:pt x="705041" y="3525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1" name="Google Shape;321;p2"/>
          <p:cNvSpPr/>
          <p:nvPr/>
        </p:nvSpPr>
        <p:spPr>
          <a:xfrm>
            <a:off x="15588040" y="4741344"/>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322" name="Google Shape;322;p2"/>
          <p:cNvGrpSpPr/>
          <p:nvPr/>
        </p:nvGrpSpPr>
        <p:grpSpPr>
          <a:xfrm>
            <a:off x="16852168" y="4759256"/>
            <a:ext cx="5078277" cy="10294121"/>
            <a:chOff x="20334985" y="8148652"/>
            <a:chExt cx="2123264" cy="4304048"/>
          </a:xfrm>
        </p:grpSpPr>
        <p:sp>
          <p:nvSpPr>
            <p:cNvPr id="323" name="Google Shape;323;p2"/>
            <p:cNvSpPr/>
            <p:nvPr/>
          </p:nvSpPr>
          <p:spPr>
            <a:xfrm>
              <a:off x="20406364" y="9047630"/>
              <a:ext cx="734474" cy="1225431"/>
            </a:xfrm>
            <a:custGeom>
              <a:avLst/>
              <a:gdLst/>
              <a:ahLst/>
              <a:cxnLst/>
              <a:rect l="l" t="t" r="r" b="b"/>
              <a:pathLst>
                <a:path w="494753" h="825470" extrusionOk="0">
                  <a:moveTo>
                    <a:pt x="431625" y="8130"/>
                  </a:moveTo>
                  <a:cubicBezTo>
                    <a:pt x="380666" y="-13777"/>
                    <a:pt x="333231" y="11369"/>
                    <a:pt x="303037" y="50421"/>
                  </a:cubicBezTo>
                  <a:cubicBezTo>
                    <a:pt x="255412" y="111667"/>
                    <a:pt x="203596" y="171388"/>
                    <a:pt x="135778" y="321407"/>
                  </a:cubicBezTo>
                  <a:cubicBezTo>
                    <a:pt x="-6525" y="636399"/>
                    <a:pt x="47" y="742793"/>
                    <a:pt x="47" y="742793"/>
                  </a:cubicBezTo>
                  <a:lnTo>
                    <a:pt x="183975" y="825470"/>
                  </a:lnTo>
                  <a:cubicBezTo>
                    <a:pt x="183975" y="825470"/>
                    <a:pt x="280748" y="723267"/>
                    <a:pt x="401811" y="434184"/>
                  </a:cubicBezTo>
                  <a:cubicBezTo>
                    <a:pt x="479345" y="248922"/>
                    <a:pt x="488108" y="130717"/>
                    <a:pt x="488108" y="130717"/>
                  </a:cubicBezTo>
                  <a:cubicBezTo>
                    <a:pt x="507825" y="84997"/>
                    <a:pt x="482107" y="30038"/>
                    <a:pt x="431625" y="813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4" name="Google Shape;324;p2"/>
            <p:cNvSpPr/>
            <p:nvPr/>
          </p:nvSpPr>
          <p:spPr>
            <a:xfrm>
              <a:off x="20334985" y="10150325"/>
              <a:ext cx="344493" cy="334213"/>
            </a:xfrm>
            <a:custGeom>
              <a:avLst/>
              <a:gdLst/>
              <a:ahLst/>
              <a:cxnLst/>
              <a:rect l="l" t="t" r="r" b="b"/>
              <a:pathLst>
                <a:path w="232056" h="225131" extrusionOk="0">
                  <a:moveTo>
                    <a:pt x="63274" y="216028"/>
                  </a:moveTo>
                  <a:cubicBezTo>
                    <a:pt x="12315" y="194024"/>
                    <a:pt x="-12926" y="139161"/>
                    <a:pt x="6600" y="93918"/>
                  </a:cubicBezTo>
                  <a:lnTo>
                    <a:pt x="47748" y="0"/>
                  </a:lnTo>
                  <a:lnTo>
                    <a:pt x="232057" y="82678"/>
                  </a:lnTo>
                  <a:lnTo>
                    <a:pt x="192052" y="174117"/>
                  </a:lnTo>
                  <a:cubicBezTo>
                    <a:pt x="171954" y="218885"/>
                    <a:pt x="114137" y="237935"/>
                    <a:pt x="63274"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5" name="Google Shape;325;p2"/>
            <p:cNvSpPr/>
            <p:nvPr/>
          </p:nvSpPr>
          <p:spPr>
            <a:xfrm>
              <a:off x="21652385" y="9048264"/>
              <a:ext cx="734723" cy="1224797"/>
            </a:xfrm>
            <a:custGeom>
              <a:avLst/>
              <a:gdLst/>
              <a:ahLst/>
              <a:cxnLst/>
              <a:rect l="l" t="t" r="r" b="b"/>
              <a:pathLst>
                <a:path w="494921" h="825042" extrusionOk="0">
                  <a:moveTo>
                    <a:pt x="63297" y="7702"/>
                  </a:moveTo>
                  <a:cubicBezTo>
                    <a:pt x="114255" y="-14205"/>
                    <a:pt x="158547" y="13989"/>
                    <a:pt x="191884" y="49993"/>
                  </a:cubicBezTo>
                  <a:cubicBezTo>
                    <a:pt x="247225" y="109239"/>
                    <a:pt x="291326" y="170960"/>
                    <a:pt x="359143" y="320979"/>
                  </a:cubicBezTo>
                  <a:cubicBezTo>
                    <a:pt x="501447" y="635972"/>
                    <a:pt x="494875" y="742365"/>
                    <a:pt x="494875" y="742365"/>
                  </a:cubicBezTo>
                  <a:lnTo>
                    <a:pt x="310852" y="825043"/>
                  </a:lnTo>
                  <a:cubicBezTo>
                    <a:pt x="310852" y="825043"/>
                    <a:pt x="214078" y="722840"/>
                    <a:pt x="93015" y="433756"/>
                  </a:cubicBezTo>
                  <a:cubicBezTo>
                    <a:pt x="15481" y="248494"/>
                    <a:pt x="6718" y="130290"/>
                    <a:pt x="6718" y="130290"/>
                  </a:cubicBezTo>
                  <a:cubicBezTo>
                    <a:pt x="-13094" y="84569"/>
                    <a:pt x="12433" y="29610"/>
                    <a:pt x="63297" y="770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6" name="Google Shape;326;p2"/>
            <p:cNvSpPr/>
            <p:nvPr/>
          </p:nvSpPr>
          <p:spPr>
            <a:xfrm>
              <a:off x="22113854" y="10150325"/>
              <a:ext cx="344395" cy="334213"/>
            </a:xfrm>
            <a:custGeom>
              <a:avLst/>
              <a:gdLst/>
              <a:ahLst/>
              <a:cxnLst/>
              <a:rect l="l" t="t" r="r" b="b"/>
              <a:pathLst>
                <a:path w="231990" h="225131" extrusionOk="0">
                  <a:moveTo>
                    <a:pt x="168497" y="216028"/>
                  </a:moveTo>
                  <a:cubicBezTo>
                    <a:pt x="219456" y="194024"/>
                    <a:pt x="244697" y="139161"/>
                    <a:pt x="225647" y="93918"/>
                  </a:cubicBezTo>
                  <a:lnTo>
                    <a:pt x="184499" y="0"/>
                  </a:lnTo>
                  <a:lnTo>
                    <a:pt x="0" y="82678"/>
                  </a:lnTo>
                  <a:lnTo>
                    <a:pt x="40005" y="174117"/>
                  </a:lnTo>
                  <a:cubicBezTo>
                    <a:pt x="59817" y="218885"/>
                    <a:pt x="117634" y="237935"/>
                    <a:pt x="168497"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7" name="Google Shape;327;p2"/>
            <p:cNvSpPr/>
            <p:nvPr/>
          </p:nvSpPr>
          <p:spPr>
            <a:xfrm>
              <a:off x="20818404" y="10177437"/>
              <a:ext cx="1179770" cy="2249589"/>
            </a:xfrm>
            <a:custGeom>
              <a:avLst/>
              <a:gdLst/>
              <a:ahLst/>
              <a:cxnLst/>
              <a:rect l="l" t="t" r="r" b="b"/>
              <a:pathLst>
                <a:path w="794711" h="1515359" extrusionOk="0">
                  <a:moveTo>
                    <a:pt x="84154" y="17266"/>
                  </a:moveTo>
                  <a:cubicBezTo>
                    <a:pt x="-8238" y="529235"/>
                    <a:pt x="-26240" y="769741"/>
                    <a:pt x="38530" y="1455541"/>
                  </a:cubicBezTo>
                  <a:cubicBezTo>
                    <a:pt x="41369" y="1489545"/>
                    <a:pt x="69934" y="1515643"/>
                    <a:pt x="104062" y="1515357"/>
                  </a:cubicBezTo>
                  <a:lnTo>
                    <a:pt x="194930" y="1515357"/>
                  </a:lnTo>
                  <a:cubicBezTo>
                    <a:pt x="230935" y="1515357"/>
                    <a:pt x="271988" y="1488497"/>
                    <a:pt x="271988" y="1455541"/>
                  </a:cubicBezTo>
                  <a:lnTo>
                    <a:pt x="369810" y="477990"/>
                  </a:lnTo>
                  <a:cubicBezTo>
                    <a:pt x="369810" y="454939"/>
                    <a:pt x="378763" y="436271"/>
                    <a:pt x="403909" y="436271"/>
                  </a:cubicBezTo>
                  <a:lnTo>
                    <a:pt x="403909" y="436271"/>
                  </a:lnTo>
                  <a:cubicBezTo>
                    <a:pt x="429150" y="436271"/>
                    <a:pt x="432484" y="455321"/>
                    <a:pt x="432484" y="477990"/>
                  </a:cubicBezTo>
                  <a:lnTo>
                    <a:pt x="530401" y="1455541"/>
                  </a:lnTo>
                  <a:cubicBezTo>
                    <a:pt x="530401" y="1488497"/>
                    <a:pt x="577359" y="1515357"/>
                    <a:pt x="613363" y="1515357"/>
                  </a:cubicBezTo>
                  <a:lnTo>
                    <a:pt x="704232" y="1515357"/>
                  </a:lnTo>
                  <a:cubicBezTo>
                    <a:pt x="740236" y="1515357"/>
                    <a:pt x="769764" y="1488497"/>
                    <a:pt x="769764" y="1455541"/>
                  </a:cubicBezTo>
                  <a:cubicBezTo>
                    <a:pt x="786718" y="1262564"/>
                    <a:pt x="843773" y="418839"/>
                    <a:pt x="694993" y="33077"/>
                  </a:cubicBezTo>
                  <a:cubicBezTo>
                    <a:pt x="682706" y="2597"/>
                    <a:pt x="89965" y="-15119"/>
                    <a:pt x="84154" y="172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8" name="Google Shape;328;p2"/>
            <p:cNvSpPr/>
            <p:nvPr/>
          </p:nvSpPr>
          <p:spPr>
            <a:xfrm>
              <a:off x="20843009" y="9047113"/>
              <a:ext cx="1103791" cy="1218455"/>
            </a:xfrm>
            <a:custGeom>
              <a:avLst/>
              <a:gdLst/>
              <a:ahLst/>
              <a:cxnLst/>
              <a:rect l="l" t="t" r="r" b="b"/>
              <a:pathLst>
                <a:path w="743531" h="820770" extrusionOk="0">
                  <a:moveTo>
                    <a:pt x="631364" y="2"/>
                  </a:moveTo>
                  <a:lnTo>
                    <a:pt x="117014" y="2"/>
                  </a:lnTo>
                  <a:cubicBezTo>
                    <a:pt x="66913" y="-284"/>
                    <a:pt x="24499" y="36863"/>
                    <a:pt x="18145" y="86584"/>
                  </a:cubicBezTo>
                  <a:cubicBezTo>
                    <a:pt x="-8525" y="257557"/>
                    <a:pt x="-14907" y="359570"/>
                    <a:pt x="63389" y="818866"/>
                  </a:cubicBezTo>
                  <a:cubicBezTo>
                    <a:pt x="87868" y="813246"/>
                    <a:pt x="638890" y="820770"/>
                    <a:pt x="686895" y="820770"/>
                  </a:cubicBezTo>
                  <a:cubicBezTo>
                    <a:pt x="765191" y="330805"/>
                    <a:pt x="748999" y="192788"/>
                    <a:pt x="717376" y="73820"/>
                  </a:cubicBezTo>
                  <a:cubicBezTo>
                    <a:pt x="714613" y="63819"/>
                    <a:pt x="694611" y="2"/>
                    <a:pt x="631364" y="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29" name="Google Shape;329;p2"/>
            <p:cNvSpPr/>
            <p:nvPr/>
          </p:nvSpPr>
          <p:spPr>
            <a:xfrm>
              <a:off x="20878144" y="12309015"/>
              <a:ext cx="345309" cy="143685"/>
            </a:xfrm>
            <a:custGeom>
              <a:avLst/>
              <a:gdLst/>
              <a:ahLst/>
              <a:cxnLst/>
              <a:rect l="l" t="t" r="r" b="b"/>
              <a:pathLst>
                <a:path w="232606" h="96789" extrusionOk="0">
                  <a:moveTo>
                    <a:pt x="180502" y="151"/>
                  </a:moveTo>
                  <a:lnTo>
                    <a:pt x="52105" y="151"/>
                  </a:lnTo>
                  <a:cubicBezTo>
                    <a:pt x="25464" y="-1945"/>
                    <a:pt x="2194" y="18058"/>
                    <a:pt x="146" y="44633"/>
                  </a:cubicBezTo>
                  <a:cubicBezTo>
                    <a:pt x="-1912" y="71302"/>
                    <a:pt x="18034" y="94544"/>
                    <a:pt x="44675" y="96639"/>
                  </a:cubicBezTo>
                  <a:cubicBezTo>
                    <a:pt x="47152" y="96830"/>
                    <a:pt x="49628" y="96830"/>
                    <a:pt x="52105" y="96639"/>
                  </a:cubicBezTo>
                  <a:lnTo>
                    <a:pt x="180502" y="96639"/>
                  </a:lnTo>
                  <a:cubicBezTo>
                    <a:pt x="207143" y="98734"/>
                    <a:pt x="230413" y="78732"/>
                    <a:pt x="232461" y="52157"/>
                  </a:cubicBezTo>
                  <a:cubicBezTo>
                    <a:pt x="234518" y="25488"/>
                    <a:pt x="214582" y="2246"/>
                    <a:pt x="187932" y="151"/>
                  </a:cubicBezTo>
                  <a:cubicBezTo>
                    <a:pt x="185455" y="-40"/>
                    <a:pt x="182978" y="-40"/>
                    <a:pt x="180502"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30" name="Google Shape;330;p2"/>
            <p:cNvSpPr/>
            <p:nvPr/>
          </p:nvSpPr>
          <p:spPr>
            <a:xfrm>
              <a:off x="21615552" y="12309015"/>
              <a:ext cx="345735" cy="143685"/>
            </a:xfrm>
            <a:custGeom>
              <a:avLst/>
              <a:gdLst/>
              <a:ahLst/>
              <a:cxnLst/>
              <a:rect l="l" t="t" r="r" b="b"/>
              <a:pathLst>
                <a:path w="232892" h="96789" extrusionOk="0">
                  <a:moveTo>
                    <a:pt x="180787" y="151"/>
                  </a:moveTo>
                  <a:lnTo>
                    <a:pt x="52104" y="151"/>
                  </a:lnTo>
                  <a:cubicBezTo>
                    <a:pt x="25463" y="-1945"/>
                    <a:pt x="2194" y="18058"/>
                    <a:pt x="146" y="44633"/>
                  </a:cubicBezTo>
                  <a:cubicBezTo>
                    <a:pt x="-1911" y="71302"/>
                    <a:pt x="18024" y="94544"/>
                    <a:pt x="44675" y="96639"/>
                  </a:cubicBezTo>
                  <a:cubicBezTo>
                    <a:pt x="47152" y="96830"/>
                    <a:pt x="49628" y="96830"/>
                    <a:pt x="52104" y="96639"/>
                  </a:cubicBezTo>
                  <a:lnTo>
                    <a:pt x="180787" y="96639"/>
                  </a:lnTo>
                  <a:cubicBezTo>
                    <a:pt x="207429" y="98734"/>
                    <a:pt x="230698" y="78732"/>
                    <a:pt x="232746" y="52157"/>
                  </a:cubicBezTo>
                  <a:cubicBezTo>
                    <a:pt x="234804" y="25488"/>
                    <a:pt x="214868" y="2246"/>
                    <a:pt x="188217" y="151"/>
                  </a:cubicBezTo>
                  <a:cubicBezTo>
                    <a:pt x="185740" y="-40"/>
                    <a:pt x="183264" y="-40"/>
                    <a:pt x="180787"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31" name="Google Shape;331;p2"/>
            <p:cNvSpPr/>
            <p:nvPr/>
          </p:nvSpPr>
          <p:spPr>
            <a:xfrm>
              <a:off x="21026195" y="8148652"/>
              <a:ext cx="761445" cy="925752"/>
            </a:xfrm>
            <a:custGeom>
              <a:avLst/>
              <a:gdLst/>
              <a:ahLst/>
              <a:cxnLst/>
              <a:rect l="l" t="t" r="r" b="b"/>
              <a:pathLst>
                <a:path w="512921" h="623601" extrusionOk="0">
                  <a:moveTo>
                    <a:pt x="261747" y="0"/>
                  </a:moveTo>
                  <a:lnTo>
                    <a:pt x="251174" y="0"/>
                  </a:lnTo>
                  <a:cubicBezTo>
                    <a:pt x="112509" y="-95"/>
                    <a:pt x="57" y="112300"/>
                    <a:pt x="0" y="250984"/>
                  </a:cubicBezTo>
                  <a:cubicBezTo>
                    <a:pt x="0" y="251079"/>
                    <a:pt x="0" y="251079"/>
                    <a:pt x="0" y="251174"/>
                  </a:cubicBezTo>
                  <a:lnTo>
                    <a:pt x="0" y="623602"/>
                  </a:lnTo>
                  <a:lnTo>
                    <a:pt x="512921" y="623602"/>
                  </a:lnTo>
                  <a:lnTo>
                    <a:pt x="512921" y="251174"/>
                  </a:lnTo>
                  <a:cubicBezTo>
                    <a:pt x="512921" y="112490"/>
                    <a:pt x="400469" y="0"/>
                    <a:pt x="261747" y="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32" name="Google Shape;332;p2"/>
            <p:cNvSpPr/>
            <p:nvPr/>
          </p:nvSpPr>
          <p:spPr>
            <a:xfrm>
              <a:off x="21162364" y="8369237"/>
              <a:ext cx="487555" cy="486419"/>
            </a:xfrm>
            <a:custGeom>
              <a:avLst/>
              <a:gdLst/>
              <a:ahLst/>
              <a:cxnLst/>
              <a:rect l="l" t="t" r="r" b="b"/>
              <a:pathLst>
                <a:path w="328425" h="327660" extrusionOk="0">
                  <a:moveTo>
                    <a:pt x="290417" y="327660"/>
                  </a:moveTo>
                  <a:lnTo>
                    <a:pt x="38100" y="327660"/>
                  </a:lnTo>
                  <a:cubicBezTo>
                    <a:pt x="16954" y="327660"/>
                    <a:pt x="0" y="306706"/>
                    <a:pt x="0" y="280892"/>
                  </a:cubicBezTo>
                  <a:lnTo>
                    <a:pt x="0" y="77438"/>
                  </a:lnTo>
                  <a:cubicBezTo>
                    <a:pt x="0" y="51626"/>
                    <a:pt x="17240" y="30670"/>
                    <a:pt x="38100" y="30670"/>
                  </a:cubicBezTo>
                  <a:cubicBezTo>
                    <a:pt x="38100" y="30670"/>
                    <a:pt x="126587" y="381"/>
                    <a:pt x="156972" y="0"/>
                  </a:cubicBezTo>
                  <a:cubicBezTo>
                    <a:pt x="190881" y="0"/>
                    <a:pt x="290322" y="30670"/>
                    <a:pt x="290322" y="30670"/>
                  </a:cubicBezTo>
                  <a:cubicBezTo>
                    <a:pt x="311467" y="30670"/>
                    <a:pt x="328422" y="51626"/>
                    <a:pt x="328422" y="77438"/>
                  </a:cubicBezTo>
                  <a:lnTo>
                    <a:pt x="328422" y="280892"/>
                  </a:lnTo>
                  <a:cubicBezTo>
                    <a:pt x="328707" y="306706"/>
                    <a:pt x="311562" y="327660"/>
                    <a:pt x="290417" y="3276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33" name="Google Shape;333;p2"/>
            <p:cNvSpPr/>
            <p:nvPr/>
          </p:nvSpPr>
          <p:spPr>
            <a:xfrm>
              <a:off x="21368103" y="9250235"/>
              <a:ext cx="58115" cy="1059307"/>
            </a:xfrm>
            <a:custGeom>
              <a:avLst/>
              <a:gdLst/>
              <a:ahLst/>
              <a:cxnLst/>
              <a:rect l="l" t="t" r="r" b="b"/>
              <a:pathLst>
                <a:path w="39147" h="713566" extrusionOk="0">
                  <a:moveTo>
                    <a:pt x="19621" y="713566"/>
                  </a:moveTo>
                  <a:cubicBezTo>
                    <a:pt x="8982" y="713662"/>
                    <a:pt x="257" y="705184"/>
                    <a:pt x="0" y="694516"/>
                  </a:cubicBezTo>
                  <a:lnTo>
                    <a:pt x="0" y="18241"/>
                  </a:lnTo>
                  <a:cubicBezTo>
                    <a:pt x="752" y="7478"/>
                    <a:pt x="10125" y="-714"/>
                    <a:pt x="20936" y="49"/>
                  </a:cubicBezTo>
                  <a:cubicBezTo>
                    <a:pt x="30699" y="715"/>
                    <a:pt x="38462" y="8527"/>
                    <a:pt x="39148" y="18241"/>
                  </a:cubicBezTo>
                  <a:lnTo>
                    <a:pt x="39148" y="694516"/>
                  </a:lnTo>
                  <a:cubicBezTo>
                    <a:pt x="38891" y="705089"/>
                    <a:pt x="30223" y="713566"/>
                    <a:pt x="19621" y="7135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34" name="Google Shape;334;p2"/>
            <p:cNvSpPr/>
            <p:nvPr/>
          </p:nvSpPr>
          <p:spPr>
            <a:xfrm>
              <a:off x="21321157" y="10167152"/>
              <a:ext cx="152146" cy="152147"/>
            </a:xfrm>
            <a:custGeom>
              <a:avLst/>
              <a:gdLst/>
              <a:ahLst/>
              <a:cxnLst/>
              <a:rect l="l" t="t" r="r" b="b"/>
              <a:pathLst>
                <a:path w="102488" h="102489" extrusionOk="0">
                  <a:moveTo>
                    <a:pt x="102489" y="51245"/>
                  </a:moveTo>
                  <a:cubicBezTo>
                    <a:pt x="102489" y="79546"/>
                    <a:pt x="79546" y="102489"/>
                    <a:pt x="51245" y="102489"/>
                  </a:cubicBezTo>
                  <a:cubicBezTo>
                    <a:pt x="22943" y="102489"/>
                    <a:pt x="0" y="79546"/>
                    <a:pt x="0" y="51245"/>
                  </a:cubicBezTo>
                  <a:cubicBezTo>
                    <a:pt x="0" y="22943"/>
                    <a:pt x="22943" y="0"/>
                    <a:pt x="51245" y="0"/>
                  </a:cubicBezTo>
                  <a:cubicBezTo>
                    <a:pt x="79546" y="0"/>
                    <a:pt x="102489" y="22943"/>
                    <a:pt x="102489" y="51245"/>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grpSp>
        <p:nvGrpSpPr>
          <p:cNvPr id="339" name="Google Shape;339;p3"/>
          <p:cNvGrpSpPr/>
          <p:nvPr/>
        </p:nvGrpSpPr>
        <p:grpSpPr>
          <a:xfrm flipH="1">
            <a:off x="17062449" y="1198524"/>
            <a:ext cx="7315201" cy="1848913"/>
            <a:chOff x="-514" y="18753927"/>
            <a:chExt cx="7315201" cy="1848913"/>
          </a:xfrm>
        </p:grpSpPr>
        <p:sp>
          <p:nvSpPr>
            <p:cNvPr id="340" name="Google Shape;340;p3"/>
            <p:cNvSpPr/>
            <p:nvPr/>
          </p:nvSpPr>
          <p:spPr>
            <a:xfrm>
              <a:off x="-514" y="18753927"/>
              <a:ext cx="7315201"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600">
                <a:solidFill>
                  <a:schemeClr val="dk1"/>
                </a:solidFill>
                <a:latin typeface="Calibri"/>
                <a:ea typeface="Calibri"/>
                <a:cs typeface="Calibri"/>
                <a:sym typeface="Calibri"/>
              </a:endParaRPr>
            </a:p>
          </p:txBody>
        </p:sp>
        <p:sp>
          <p:nvSpPr>
            <p:cNvPr id="341" name="Google Shape;341;p3"/>
            <p:cNvSpPr/>
            <p:nvPr/>
          </p:nvSpPr>
          <p:spPr>
            <a:xfrm>
              <a:off x="1352829" y="19163642"/>
              <a:ext cx="5601640" cy="110799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6600">
                  <a:solidFill>
                    <a:schemeClr val="lt1"/>
                  </a:solidFill>
                  <a:latin typeface="Fjalla One"/>
                  <a:ea typeface="Fjalla One"/>
                  <a:cs typeface="Fjalla One"/>
                  <a:sym typeface="Fjalla One"/>
                </a:rPr>
                <a:t>Write Your Title</a:t>
              </a:r>
              <a:endParaRPr/>
            </a:p>
          </p:txBody>
        </p:sp>
      </p:grpSp>
      <p:grpSp>
        <p:nvGrpSpPr>
          <p:cNvPr id="342" name="Google Shape;342;p3"/>
          <p:cNvGrpSpPr/>
          <p:nvPr/>
        </p:nvGrpSpPr>
        <p:grpSpPr>
          <a:xfrm flipH="1">
            <a:off x="16950030" y="5588507"/>
            <a:ext cx="7427620" cy="5853393"/>
            <a:chOff x="0" y="5344379"/>
            <a:chExt cx="7427620" cy="5853393"/>
          </a:xfrm>
        </p:grpSpPr>
        <p:sp>
          <p:nvSpPr>
            <p:cNvPr id="343" name="Google Shape;343;p3"/>
            <p:cNvSpPr/>
            <p:nvPr/>
          </p:nvSpPr>
          <p:spPr>
            <a:xfrm>
              <a:off x="0" y="8080051"/>
              <a:ext cx="7270826" cy="45719"/>
            </a:xfrm>
            <a:custGeom>
              <a:avLst/>
              <a:gdLst/>
              <a:ahLst/>
              <a:cxnLst/>
              <a:rect l="l" t="t" r="r" b="b"/>
              <a:pathLst>
                <a:path w="2847117" h="9525" extrusionOk="0">
                  <a:moveTo>
                    <a:pt x="0" y="0"/>
                  </a:moveTo>
                  <a:lnTo>
                    <a:pt x="2847118" y="0"/>
                  </a:lnTo>
                </a:path>
              </a:pathLst>
            </a:custGeom>
            <a:noFill/>
            <a:ln w="90675"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dk1"/>
                </a:solidFill>
                <a:latin typeface="Calibri"/>
                <a:ea typeface="Calibri"/>
                <a:cs typeface="Calibri"/>
                <a:sym typeface="Calibri"/>
              </a:endParaRPr>
            </a:p>
          </p:txBody>
        </p:sp>
        <p:sp>
          <p:nvSpPr>
            <p:cNvPr id="344" name="Google Shape;344;p3"/>
            <p:cNvSpPr/>
            <p:nvPr/>
          </p:nvSpPr>
          <p:spPr>
            <a:xfrm>
              <a:off x="1516255" y="5344379"/>
              <a:ext cx="5911365"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accent2"/>
                  </a:solidFill>
                  <a:latin typeface="Fjalla One"/>
                  <a:ea typeface="Fjalla One"/>
                  <a:cs typeface="Fjalla One"/>
                  <a:sym typeface="Fjalla One"/>
                </a:rPr>
                <a:t>Recovered</a:t>
              </a:r>
              <a:endParaRPr/>
            </a:p>
            <a:p>
              <a:pPr marL="0" marR="0" lvl="0" indent="0" algn="l" rtl="0">
                <a:spcBef>
                  <a:spcPts val="0"/>
                </a:spcBef>
                <a:spcAft>
                  <a:spcPts val="0"/>
                </a:spcAft>
                <a:buNone/>
              </a:pPr>
              <a:r>
                <a:rPr lang="en-US" sz="8000">
                  <a:solidFill>
                    <a:schemeClr val="accent2"/>
                  </a:solidFill>
                  <a:latin typeface="Fjalla One"/>
                  <a:ea typeface="Fjalla One"/>
                  <a:cs typeface="Fjalla One"/>
                  <a:sym typeface="Fjalla One"/>
                </a:rPr>
                <a:t>26,541</a:t>
              </a:r>
              <a:endParaRPr/>
            </a:p>
          </p:txBody>
        </p:sp>
        <p:sp>
          <p:nvSpPr>
            <p:cNvPr id="345" name="Google Shape;345;p3"/>
            <p:cNvSpPr txBox="1"/>
            <p:nvPr/>
          </p:nvSpPr>
          <p:spPr>
            <a:xfrm>
              <a:off x="1516255" y="8520116"/>
              <a:ext cx="5911365"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Lato Light"/>
                  <a:ea typeface="Lato Light"/>
                  <a:cs typeface="Lato Light"/>
                  <a:sym typeface="Lato Light"/>
                </a:rPr>
                <a:t>They are typically fair in their analysis of different brands and products and very often, their audiences trust their content. Your brand can leverage this by collaborating with influencers.</a:t>
              </a:r>
              <a:endParaRPr/>
            </a:p>
          </p:txBody>
        </p:sp>
      </p:grpSp>
      <p:sp>
        <p:nvSpPr>
          <p:cNvPr id="346" name="Google Shape;346;p3"/>
          <p:cNvSpPr/>
          <p:nvPr/>
        </p:nvSpPr>
        <p:spPr>
          <a:xfrm>
            <a:off x="1614680" y="2475111"/>
            <a:ext cx="13808758" cy="8517391"/>
          </a:xfrm>
          <a:custGeom>
            <a:avLst/>
            <a:gdLst/>
            <a:ahLst/>
            <a:cxnLst/>
            <a:rect l="l" t="t" r="r" b="b"/>
            <a:pathLst>
              <a:path w="8147718" h="5025603" extrusionOk="0">
                <a:moveTo>
                  <a:pt x="6902402" y="4923664"/>
                </a:moveTo>
                <a:cubicBezTo>
                  <a:pt x="6821535" y="4868418"/>
                  <a:pt x="6738572" y="4815935"/>
                  <a:pt x="6660371" y="4757166"/>
                </a:cubicBezTo>
                <a:cubicBezTo>
                  <a:pt x="6545119" y="4670584"/>
                  <a:pt x="6473301" y="4555427"/>
                  <a:pt x="6473206" y="4408551"/>
                </a:cubicBezTo>
                <a:cubicBezTo>
                  <a:pt x="6473206" y="4323398"/>
                  <a:pt x="6466347" y="4253960"/>
                  <a:pt x="6372812" y="4219003"/>
                </a:cubicBezTo>
                <a:cubicBezTo>
                  <a:pt x="6341761" y="4207383"/>
                  <a:pt x="6319281" y="4172522"/>
                  <a:pt x="6293087" y="4148042"/>
                </a:cubicBezTo>
                <a:cubicBezTo>
                  <a:pt x="6242796" y="4100417"/>
                  <a:pt x="6196599" y="4084321"/>
                  <a:pt x="6134973" y="4139374"/>
                </a:cubicBezTo>
                <a:cubicBezTo>
                  <a:pt x="6075346" y="4192715"/>
                  <a:pt x="6019625" y="4185856"/>
                  <a:pt x="5937520" y="4143375"/>
                </a:cubicBezTo>
                <a:cubicBezTo>
                  <a:pt x="5851795" y="4099274"/>
                  <a:pt x="5733208" y="4120992"/>
                  <a:pt x="5629005" y="4112133"/>
                </a:cubicBezTo>
                <a:cubicBezTo>
                  <a:pt x="5597286" y="4109466"/>
                  <a:pt x="5566045" y="4101179"/>
                  <a:pt x="5520039" y="4093083"/>
                </a:cubicBezTo>
                <a:lnTo>
                  <a:pt x="5297820" y="4147852"/>
                </a:lnTo>
                <a:cubicBezTo>
                  <a:pt x="5293439" y="4201287"/>
                  <a:pt x="5289915" y="4244626"/>
                  <a:pt x="5285533" y="4298918"/>
                </a:cubicBezTo>
                <a:lnTo>
                  <a:pt x="5368210" y="4345686"/>
                </a:lnTo>
                <a:lnTo>
                  <a:pt x="5358685" y="4376833"/>
                </a:lnTo>
                <a:lnTo>
                  <a:pt x="5219906" y="4337781"/>
                </a:lnTo>
                <a:cubicBezTo>
                  <a:pt x="5149326" y="4418362"/>
                  <a:pt x="5051885" y="4418743"/>
                  <a:pt x="4971304" y="4333114"/>
                </a:cubicBezTo>
                <a:cubicBezTo>
                  <a:pt x="4957492" y="4318445"/>
                  <a:pt x="4935490" y="4303776"/>
                  <a:pt x="4916630" y="4302824"/>
                </a:cubicBezTo>
                <a:cubicBezTo>
                  <a:pt x="4854527" y="4299776"/>
                  <a:pt x="4791376" y="4309586"/>
                  <a:pt x="4730131" y="4302824"/>
                </a:cubicBezTo>
                <a:cubicBezTo>
                  <a:pt x="4573730" y="4284631"/>
                  <a:pt x="4435999" y="4302157"/>
                  <a:pt x="4316269" y="4424553"/>
                </a:cubicBezTo>
                <a:cubicBezTo>
                  <a:pt x="4250547" y="4491228"/>
                  <a:pt x="4159107" y="4538853"/>
                  <a:pt x="4071953" y="4578382"/>
                </a:cubicBezTo>
                <a:cubicBezTo>
                  <a:pt x="3953938" y="4632388"/>
                  <a:pt x="3905742" y="4714780"/>
                  <a:pt x="3920982" y="4841177"/>
                </a:cubicBezTo>
                <a:cubicBezTo>
                  <a:pt x="3928221" y="4901089"/>
                  <a:pt x="3929173" y="4961668"/>
                  <a:pt x="3932888" y="5022152"/>
                </a:cubicBezTo>
                <a:cubicBezTo>
                  <a:pt x="3749532" y="5047964"/>
                  <a:pt x="3612753" y="4925950"/>
                  <a:pt x="3546840" y="4758690"/>
                </a:cubicBezTo>
                <a:cubicBezTo>
                  <a:pt x="3482165" y="4594670"/>
                  <a:pt x="3379962" y="4437031"/>
                  <a:pt x="3262709" y="4304539"/>
                </a:cubicBezTo>
                <a:cubicBezTo>
                  <a:pt x="3158505" y="4186810"/>
                  <a:pt x="3059064" y="4216813"/>
                  <a:pt x="2970196" y="4348258"/>
                </a:cubicBezTo>
                <a:cubicBezTo>
                  <a:pt x="2958833" y="4363212"/>
                  <a:pt x="2946717" y="4377595"/>
                  <a:pt x="2933906" y="4391407"/>
                </a:cubicBezTo>
                <a:cubicBezTo>
                  <a:pt x="2792936" y="4338638"/>
                  <a:pt x="2668158" y="4278630"/>
                  <a:pt x="2663300" y="4099656"/>
                </a:cubicBezTo>
                <a:cubicBezTo>
                  <a:pt x="2662443" y="4069556"/>
                  <a:pt x="2632249" y="4037266"/>
                  <a:pt x="2609389" y="4011454"/>
                </a:cubicBezTo>
                <a:cubicBezTo>
                  <a:pt x="2578814" y="3976688"/>
                  <a:pt x="2529855" y="3953447"/>
                  <a:pt x="2510424" y="3914489"/>
                </a:cubicBezTo>
                <a:cubicBezTo>
                  <a:pt x="2443749" y="3781139"/>
                  <a:pt x="2319924" y="3777901"/>
                  <a:pt x="2200862" y="3770185"/>
                </a:cubicBezTo>
                <a:cubicBezTo>
                  <a:pt x="2168763" y="3768090"/>
                  <a:pt x="2134187" y="3806762"/>
                  <a:pt x="2104183" y="3836860"/>
                </a:cubicBezTo>
                <a:cubicBezTo>
                  <a:pt x="1859295" y="3820287"/>
                  <a:pt x="1610978" y="3790569"/>
                  <a:pt x="1396666" y="3639979"/>
                </a:cubicBezTo>
                <a:cubicBezTo>
                  <a:pt x="1284271" y="3560921"/>
                  <a:pt x="1174829" y="3476053"/>
                  <a:pt x="1055671" y="3408616"/>
                </a:cubicBezTo>
                <a:cubicBezTo>
                  <a:pt x="1003569" y="3379089"/>
                  <a:pt x="930703" y="3384138"/>
                  <a:pt x="866885" y="3377660"/>
                </a:cubicBezTo>
                <a:cubicBezTo>
                  <a:pt x="760396" y="3366706"/>
                  <a:pt x="664479" y="3358610"/>
                  <a:pt x="662384" y="3207735"/>
                </a:cubicBezTo>
                <a:cubicBezTo>
                  <a:pt x="661717" y="3160110"/>
                  <a:pt x="590184" y="3110865"/>
                  <a:pt x="545131" y="3068574"/>
                </a:cubicBezTo>
                <a:cubicBezTo>
                  <a:pt x="454453" y="2983516"/>
                  <a:pt x="359774" y="2902839"/>
                  <a:pt x="248999" y="2804636"/>
                </a:cubicBezTo>
                <a:cubicBezTo>
                  <a:pt x="288623" y="2710149"/>
                  <a:pt x="206041" y="2611755"/>
                  <a:pt x="157559" y="2502408"/>
                </a:cubicBezTo>
                <a:cubicBezTo>
                  <a:pt x="140699" y="2464308"/>
                  <a:pt x="147557" y="2415445"/>
                  <a:pt x="145462" y="2371344"/>
                </a:cubicBezTo>
                <a:cubicBezTo>
                  <a:pt x="144891" y="2358295"/>
                  <a:pt x="156225" y="2342769"/>
                  <a:pt x="152796" y="2331815"/>
                </a:cubicBezTo>
                <a:cubicBezTo>
                  <a:pt x="107648" y="2184083"/>
                  <a:pt x="58022" y="2038350"/>
                  <a:pt x="16684" y="1890427"/>
                </a:cubicBezTo>
                <a:cubicBezTo>
                  <a:pt x="3825" y="1844517"/>
                  <a:pt x="12779" y="1792701"/>
                  <a:pt x="10302" y="1743647"/>
                </a:cubicBezTo>
                <a:cubicBezTo>
                  <a:pt x="7826" y="1694593"/>
                  <a:pt x="2015" y="1648397"/>
                  <a:pt x="777" y="1600772"/>
                </a:cubicBezTo>
                <a:cubicBezTo>
                  <a:pt x="206" y="1571530"/>
                  <a:pt x="-3223" y="1536192"/>
                  <a:pt x="10874" y="1513904"/>
                </a:cubicBezTo>
                <a:cubicBezTo>
                  <a:pt x="73192" y="1417244"/>
                  <a:pt x="104253" y="1303744"/>
                  <a:pt x="99837" y="1188815"/>
                </a:cubicBezTo>
                <a:cubicBezTo>
                  <a:pt x="98504" y="1125664"/>
                  <a:pt x="135747" y="1060990"/>
                  <a:pt x="158511" y="998315"/>
                </a:cubicBezTo>
                <a:cubicBezTo>
                  <a:pt x="239283" y="775716"/>
                  <a:pt x="329961" y="556165"/>
                  <a:pt x="398732" y="330041"/>
                </a:cubicBezTo>
                <a:cubicBezTo>
                  <a:pt x="425116" y="243174"/>
                  <a:pt x="403018" y="141637"/>
                  <a:pt x="403018" y="40195"/>
                </a:cubicBezTo>
                <a:cubicBezTo>
                  <a:pt x="509031" y="47816"/>
                  <a:pt x="579802" y="184118"/>
                  <a:pt x="696960" y="94298"/>
                </a:cubicBezTo>
                <a:lnTo>
                  <a:pt x="696960" y="0"/>
                </a:lnTo>
                <a:cubicBezTo>
                  <a:pt x="720686" y="534"/>
                  <a:pt x="744356" y="2572"/>
                  <a:pt x="767826" y="6096"/>
                </a:cubicBezTo>
                <a:cubicBezTo>
                  <a:pt x="1240361" y="106680"/>
                  <a:pt x="1710801" y="219075"/>
                  <a:pt x="2185812" y="306324"/>
                </a:cubicBezTo>
                <a:cubicBezTo>
                  <a:pt x="2839418" y="426434"/>
                  <a:pt x="3500739" y="475393"/>
                  <a:pt x="4165584" y="467583"/>
                </a:cubicBezTo>
                <a:cubicBezTo>
                  <a:pt x="4210351" y="467106"/>
                  <a:pt x="4254833" y="440531"/>
                  <a:pt x="4294266" y="427768"/>
                </a:cubicBezTo>
                <a:cubicBezTo>
                  <a:pt x="4340749" y="462343"/>
                  <a:pt x="4394755" y="530733"/>
                  <a:pt x="4461049" y="546259"/>
                </a:cubicBezTo>
                <a:cubicBezTo>
                  <a:pt x="4640977" y="588550"/>
                  <a:pt x="4826237" y="608457"/>
                  <a:pt x="5016357" y="638366"/>
                </a:cubicBezTo>
                <a:lnTo>
                  <a:pt x="4727178" y="869252"/>
                </a:lnTo>
                <a:lnTo>
                  <a:pt x="4745085" y="899160"/>
                </a:lnTo>
                <a:lnTo>
                  <a:pt x="4858623" y="860298"/>
                </a:lnTo>
                <a:lnTo>
                  <a:pt x="4858623" y="886016"/>
                </a:lnTo>
                <a:cubicBezTo>
                  <a:pt x="4893199" y="892111"/>
                  <a:pt x="4934823" y="913733"/>
                  <a:pt x="4960921" y="901351"/>
                </a:cubicBezTo>
                <a:cubicBezTo>
                  <a:pt x="5030740" y="867727"/>
                  <a:pt x="5093700" y="819722"/>
                  <a:pt x="5159232" y="777526"/>
                </a:cubicBezTo>
                <a:cubicBezTo>
                  <a:pt x="5190664" y="757238"/>
                  <a:pt x="5221906" y="736568"/>
                  <a:pt x="5268484" y="730853"/>
                </a:cubicBezTo>
                <a:lnTo>
                  <a:pt x="5217905" y="809625"/>
                </a:lnTo>
                <a:cubicBezTo>
                  <a:pt x="5330396" y="910209"/>
                  <a:pt x="5450030" y="911828"/>
                  <a:pt x="5579855" y="841915"/>
                </a:cubicBezTo>
                <a:cubicBezTo>
                  <a:pt x="5601573" y="830294"/>
                  <a:pt x="5641959" y="855631"/>
                  <a:pt x="5674249" y="860965"/>
                </a:cubicBezTo>
                <a:cubicBezTo>
                  <a:pt x="5706538" y="866299"/>
                  <a:pt x="5739876" y="867347"/>
                  <a:pt x="5783215" y="871252"/>
                </a:cubicBezTo>
                <a:lnTo>
                  <a:pt x="5817790" y="962120"/>
                </a:lnTo>
                <a:cubicBezTo>
                  <a:pt x="5631386" y="996029"/>
                  <a:pt x="5408215" y="953262"/>
                  <a:pt x="5332015" y="1222820"/>
                </a:cubicBezTo>
                <a:lnTo>
                  <a:pt x="5401357" y="1169480"/>
                </a:lnTo>
                <a:cubicBezTo>
                  <a:pt x="5367734" y="1407605"/>
                  <a:pt x="5263816" y="1644206"/>
                  <a:pt x="5444315" y="1861757"/>
                </a:cubicBezTo>
                <a:cubicBezTo>
                  <a:pt x="5561568" y="1794129"/>
                  <a:pt x="5601573" y="1677543"/>
                  <a:pt x="5552995" y="1552575"/>
                </a:cubicBezTo>
                <a:cubicBezTo>
                  <a:pt x="5487082" y="1383220"/>
                  <a:pt x="5514895" y="1246251"/>
                  <a:pt x="5645387" y="1108615"/>
                </a:cubicBezTo>
                <a:cubicBezTo>
                  <a:pt x="5704443" y="1046512"/>
                  <a:pt x="5728446" y="1003840"/>
                  <a:pt x="5818171" y="1040702"/>
                </a:cubicBezTo>
                <a:cubicBezTo>
                  <a:pt x="5943711" y="1092042"/>
                  <a:pt x="5988478" y="1220058"/>
                  <a:pt x="5913421" y="1341406"/>
                </a:cubicBezTo>
                <a:cubicBezTo>
                  <a:pt x="5904839" y="1358179"/>
                  <a:pt x="5897772" y="1375677"/>
                  <a:pt x="5892276" y="1393698"/>
                </a:cubicBezTo>
                <a:lnTo>
                  <a:pt x="5920851" y="1415986"/>
                </a:lnTo>
                <a:lnTo>
                  <a:pt x="5983620" y="1290352"/>
                </a:lnTo>
                <a:cubicBezTo>
                  <a:pt x="6090586" y="1368743"/>
                  <a:pt x="6120209" y="1457420"/>
                  <a:pt x="6109446" y="1543431"/>
                </a:cubicBezTo>
                <a:cubicBezTo>
                  <a:pt x="6099921" y="1621822"/>
                  <a:pt x="6050010" y="1695259"/>
                  <a:pt x="6016482" y="1774412"/>
                </a:cubicBezTo>
                <a:cubicBezTo>
                  <a:pt x="6094872" y="1819942"/>
                  <a:pt x="6162690" y="1834134"/>
                  <a:pt x="6233556" y="1784414"/>
                </a:cubicBezTo>
                <a:cubicBezTo>
                  <a:pt x="6330140" y="1716595"/>
                  <a:pt x="6430057" y="1653064"/>
                  <a:pt x="6522640" y="1580293"/>
                </a:cubicBezTo>
                <a:cubicBezTo>
                  <a:pt x="6583886" y="1532096"/>
                  <a:pt x="6651609" y="1476470"/>
                  <a:pt x="6565598" y="1371409"/>
                </a:cubicBezTo>
                <a:cubicBezTo>
                  <a:pt x="6664562" y="1355027"/>
                  <a:pt x="6740953" y="1342834"/>
                  <a:pt x="6817153" y="1329500"/>
                </a:cubicBezTo>
                <a:cubicBezTo>
                  <a:pt x="6936406" y="1308164"/>
                  <a:pt x="6960028" y="1273017"/>
                  <a:pt x="6936692" y="1157192"/>
                </a:cubicBezTo>
                <a:cubicBezTo>
                  <a:pt x="6925452" y="1102138"/>
                  <a:pt x="7072423" y="929164"/>
                  <a:pt x="7143765" y="912209"/>
                </a:cubicBezTo>
                <a:cubicBezTo>
                  <a:pt x="7244635" y="888111"/>
                  <a:pt x="7345695" y="864584"/>
                  <a:pt x="7445899" y="838105"/>
                </a:cubicBezTo>
                <a:cubicBezTo>
                  <a:pt x="7586773" y="800005"/>
                  <a:pt x="7662211" y="698373"/>
                  <a:pt x="7661354" y="554355"/>
                </a:cubicBezTo>
                <a:cubicBezTo>
                  <a:pt x="7661354" y="515017"/>
                  <a:pt x="7659068" y="474440"/>
                  <a:pt x="7667545" y="436626"/>
                </a:cubicBezTo>
                <a:cubicBezTo>
                  <a:pt x="7679261" y="384620"/>
                  <a:pt x="7700121" y="334613"/>
                  <a:pt x="7719266" y="277273"/>
                </a:cubicBezTo>
                <a:cubicBezTo>
                  <a:pt x="7744698" y="281654"/>
                  <a:pt x="7768891" y="292894"/>
                  <a:pt x="7789179" y="288036"/>
                </a:cubicBezTo>
                <a:cubicBezTo>
                  <a:pt x="7929483" y="254508"/>
                  <a:pt x="7933388" y="252317"/>
                  <a:pt x="7970154" y="394716"/>
                </a:cubicBezTo>
                <a:cubicBezTo>
                  <a:pt x="7996729" y="496634"/>
                  <a:pt x="8041973" y="575691"/>
                  <a:pt x="8137509" y="629602"/>
                </a:cubicBezTo>
                <a:cubicBezTo>
                  <a:pt x="8153606" y="638651"/>
                  <a:pt x="8150844" y="727520"/>
                  <a:pt x="8127984" y="751427"/>
                </a:cubicBezTo>
                <a:cubicBezTo>
                  <a:pt x="8046460" y="834447"/>
                  <a:pt x="7958486" y="910885"/>
                  <a:pt x="7864903" y="980027"/>
                </a:cubicBezTo>
                <a:cubicBezTo>
                  <a:pt x="7756985" y="1061180"/>
                  <a:pt x="7736316" y="1270921"/>
                  <a:pt x="7838709" y="1353598"/>
                </a:cubicBezTo>
                <a:cubicBezTo>
                  <a:pt x="7862903" y="1373124"/>
                  <a:pt x="7901670" y="1374457"/>
                  <a:pt x="7956438" y="1391031"/>
                </a:cubicBezTo>
                <a:cubicBezTo>
                  <a:pt x="7864999" y="1443609"/>
                  <a:pt x="7778797" y="1495806"/>
                  <a:pt x="7689738" y="1543431"/>
                </a:cubicBezTo>
                <a:cubicBezTo>
                  <a:pt x="7636303" y="1572006"/>
                  <a:pt x="7574105" y="1585627"/>
                  <a:pt x="7524099" y="1618583"/>
                </a:cubicBezTo>
                <a:cubicBezTo>
                  <a:pt x="7455137" y="1664113"/>
                  <a:pt x="7411609" y="1714786"/>
                  <a:pt x="7434754" y="1820418"/>
                </a:cubicBezTo>
                <a:cubicBezTo>
                  <a:pt x="7453042" y="1904333"/>
                  <a:pt x="7408275" y="2002155"/>
                  <a:pt x="7389225" y="2106168"/>
                </a:cubicBezTo>
                <a:lnTo>
                  <a:pt x="7288355" y="2056162"/>
                </a:lnTo>
                <a:cubicBezTo>
                  <a:pt x="7431230" y="2202180"/>
                  <a:pt x="7327027" y="2341340"/>
                  <a:pt x="7285497" y="2493169"/>
                </a:cubicBezTo>
                <a:cubicBezTo>
                  <a:pt x="7216060" y="2433924"/>
                  <a:pt x="7335313" y="2284857"/>
                  <a:pt x="7157672" y="2292477"/>
                </a:cubicBezTo>
                <a:cubicBezTo>
                  <a:pt x="7236253" y="2368677"/>
                  <a:pt x="7179579" y="2493645"/>
                  <a:pt x="7292832" y="2560987"/>
                </a:cubicBezTo>
                <a:cubicBezTo>
                  <a:pt x="7337218" y="2587371"/>
                  <a:pt x="7361507" y="2661952"/>
                  <a:pt x="7376461" y="2719483"/>
                </a:cubicBezTo>
                <a:cubicBezTo>
                  <a:pt x="7391034" y="2775395"/>
                  <a:pt x="7391892" y="2837116"/>
                  <a:pt x="7309786" y="2862358"/>
                </a:cubicBezTo>
                <a:cubicBezTo>
                  <a:pt x="7248731" y="2881408"/>
                  <a:pt x="7248445" y="2917127"/>
                  <a:pt x="7334932" y="2941987"/>
                </a:cubicBezTo>
                <a:cubicBezTo>
                  <a:pt x="7282259" y="2978563"/>
                  <a:pt x="7243492" y="3002280"/>
                  <a:pt x="7208726" y="3030665"/>
                </a:cubicBezTo>
                <a:cubicBezTo>
                  <a:pt x="7170626" y="3061526"/>
                  <a:pt x="7136050" y="3096387"/>
                  <a:pt x="7100903" y="3130487"/>
                </a:cubicBezTo>
                <a:cubicBezTo>
                  <a:pt x="7075471" y="3155252"/>
                  <a:pt x="7051945" y="3182016"/>
                  <a:pt x="7026799" y="3206687"/>
                </a:cubicBezTo>
                <a:cubicBezTo>
                  <a:pt x="6997366" y="3236119"/>
                  <a:pt x="6962124" y="3261170"/>
                  <a:pt x="6938311" y="3294507"/>
                </a:cubicBezTo>
                <a:cubicBezTo>
                  <a:pt x="6896115" y="3353657"/>
                  <a:pt x="6871636" y="3429286"/>
                  <a:pt x="6820582" y="3477482"/>
                </a:cubicBezTo>
                <a:cubicBezTo>
                  <a:pt x="6538071" y="3744182"/>
                  <a:pt x="6632178" y="4005453"/>
                  <a:pt x="6783911" y="4229005"/>
                </a:cubicBezTo>
                <a:cubicBezTo>
                  <a:pt x="6917261" y="4425315"/>
                  <a:pt x="7029370" y="4635056"/>
                  <a:pt x="7013273" y="4887850"/>
                </a:cubicBezTo>
                <a:cubicBezTo>
                  <a:pt x="7006224" y="4998816"/>
                  <a:pt x="6918023" y="4953857"/>
                  <a:pt x="6867255" y="4980718"/>
                </a:cubicBez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47" name="Google Shape;347;p3"/>
          <p:cNvSpPr/>
          <p:nvPr/>
        </p:nvSpPr>
        <p:spPr>
          <a:xfrm>
            <a:off x="3985626" y="7229374"/>
            <a:ext cx="1194903" cy="1194903"/>
          </a:xfrm>
          <a:custGeom>
            <a:avLst/>
            <a:gdLst/>
            <a:ahLst/>
            <a:cxnLst/>
            <a:rect l="l" t="t" r="r" b="b"/>
            <a:pathLst>
              <a:path w="705040" h="705040" extrusionOk="0">
                <a:moveTo>
                  <a:pt x="705040" y="352520"/>
                </a:moveTo>
                <a:cubicBezTo>
                  <a:pt x="705040" y="547212"/>
                  <a:pt x="547212" y="705041"/>
                  <a:pt x="352520" y="705041"/>
                </a:cubicBezTo>
                <a:cubicBezTo>
                  <a:pt x="157829" y="705041"/>
                  <a:pt x="0" y="547212"/>
                  <a:pt x="0" y="352520"/>
                </a:cubicBezTo>
                <a:cubicBezTo>
                  <a:pt x="0" y="157829"/>
                  <a:pt x="157829" y="0"/>
                  <a:pt x="352520" y="0"/>
                </a:cubicBezTo>
                <a:cubicBezTo>
                  <a:pt x="547212" y="0"/>
                  <a:pt x="705040" y="157829"/>
                  <a:pt x="705040" y="3525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48" name="Google Shape;348;p3"/>
          <p:cNvSpPr/>
          <p:nvPr/>
        </p:nvSpPr>
        <p:spPr>
          <a:xfrm>
            <a:off x="5551980" y="5127885"/>
            <a:ext cx="1019913" cy="1019913"/>
          </a:xfrm>
          <a:custGeom>
            <a:avLst/>
            <a:gdLst/>
            <a:ahLst/>
            <a:cxnLst/>
            <a:rect l="l" t="t" r="r" b="b"/>
            <a:pathLst>
              <a:path w="601789" h="601789" extrusionOk="0">
                <a:moveTo>
                  <a:pt x="601789" y="300895"/>
                </a:moveTo>
                <a:cubicBezTo>
                  <a:pt x="601789" y="467074"/>
                  <a:pt x="467074" y="601790"/>
                  <a:pt x="300895" y="601790"/>
                </a:cubicBezTo>
                <a:cubicBezTo>
                  <a:pt x="134715" y="601790"/>
                  <a:pt x="0" y="467075"/>
                  <a:pt x="0" y="300895"/>
                </a:cubicBezTo>
                <a:cubicBezTo>
                  <a:pt x="0" y="134715"/>
                  <a:pt x="134715" y="0"/>
                  <a:pt x="300895" y="0"/>
                </a:cubicBezTo>
                <a:cubicBezTo>
                  <a:pt x="467074" y="0"/>
                  <a:pt x="601789" y="134715"/>
                  <a:pt x="601789" y="3008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49" name="Google Shape;349;p3"/>
          <p:cNvSpPr/>
          <p:nvPr/>
        </p:nvSpPr>
        <p:spPr>
          <a:xfrm>
            <a:off x="7499307" y="8625743"/>
            <a:ext cx="1019913" cy="1019913"/>
          </a:xfrm>
          <a:custGeom>
            <a:avLst/>
            <a:gdLst/>
            <a:ahLst/>
            <a:cxnLst/>
            <a:rect l="l" t="t" r="r" b="b"/>
            <a:pathLst>
              <a:path w="601789" h="601789" extrusionOk="0">
                <a:moveTo>
                  <a:pt x="601789" y="300895"/>
                </a:moveTo>
                <a:cubicBezTo>
                  <a:pt x="601789" y="467074"/>
                  <a:pt x="467074" y="601789"/>
                  <a:pt x="300895" y="601789"/>
                </a:cubicBezTo>
                <a:cubicBezTo>
                  <a:pt x="134715" y="601789"/>
                  <a:pt x="0" y="467074"/>
                  <a:pt x="0" y="300895"/>
                </a:cubicBezTo>
                <a:cubicBezTo>
                  <a:pt x="0" y="134715"/>
                  <a:pt x="134715" y="0"/>
                  <a:pt x="300895" y="0"/>
                </a:cubicBezTo>
                <a:cubicBezTo>
                  <a:pt x="467074" y="0"/>
                  <a:pt x="601789" y="134715"/>
                  <a:pt x="601789" y="3008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0" name="Google Shape;350;p3"/>
          <p:cNvSpPr/>
          <p:nvPr/>
        </p:nvSpPr>
        <p:spPr>
          <a:xfrm>
            <a:off x="11495338" y="7605829"/>
            <a:ext cx="1019913" cy="1019913"/>
          </a:xfrm>
          <a:custGeom>
            <a:avLst/>
            <a:gdLst/>
            <a:ahLst/>
            <a:cxnLst/>
            <a:rect l="l" t="t" r="r" b="b"/>
            <a:pathLst>
              <a:path w="601789" h="601789" extrusionOk="0">
                <a:moveTo>
                  <a:pt x="601789" y="300895"/>
                </a:moveTo>
                <a:cubicBezTo>
                  <a:pt x="601789" y="467075"/>
                  <a:pt x="467074" y="601790"/>
                  <a:pt x="300894" y="601790"/>
                </a:cubicBezTo>
                <a:cubicBezTo>
                  <a:pt x="134715" y="601790"/>
                  <a:pt x="-1" y="467075"/>
                  <a:pt x="-1" y="300895"/>
                </a:cubicBezTo>
                <a:cubicBezTo>
                  <a:pt x="-1" y="134716"/>
                  <a:pt x="134714" y="1"/>
                  <a:pt x="300894" y="1"/>
                </a:cubicBezTo>
                <a:cubicBezTo>
                  <a:pt x="467074" y="1"/>
                  <a:pt x="601789" y="134716"/>
                  <a:pt x="601789" y="3008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1" name="Google Shape;351;p3"/>
          <p:cNvSpPr/>
          <p:nvPr/>
        </p:nvSpPr>
        <p:spPr>
          <a:xfrm>
            <a:off x="9251949" y="6889889"/>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2" name="Google Shape;352;p3"/>
          <p:cNvSpPr/>
          <p:nvPr/>
        </p:nvSpPr>
        <p:spPr>
          <a:xfrm>
            <a:off x="9849400" y="6434013"/>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3" name="Google Shape;353;p3"/>
          <p:cNvSpPr/>
          <p:nvPr/>
        </p:nvSpPr>
        <p:spPr>
          <a:xfrm>
            <a:off x="9930115" y="7213395"/>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4" name="Google Shape;354;p3"/>
          <p:cNvSpPr/>
          <p:nvPr/>
        </p:nvSpPr>
        <p:spPr>
          <a:xfrm>
            <a:off x="3388336" y="3335691"/>
            <a:ext cx="597290" cy="597290"/>
          </a:xfrm>
          <a:custGeom>
            <a:avLst/>
            <a:gdLst/>
            <a:ahLst/>
            <a:cxnLst/>
            <a:rect l="l" t="t" r="r" b="b"/>
            <a:pathLst>
              <a:path w="352425" h="352425" extrusionOk="0">
                <a:moveTo>
                  <a:pt x="352425" y="176212"/>
                </a:moveTo>
                <a:cubicBezTo>
                  <a:pt x="352425" y="273532"/>
                  <a:pt x="273532" y="352425"/>
                  <a:pt x="176212" y="352425"/>
                </a:cubicBezTo>
                <a:cubicBezTo>
                  <a:pt x="78893" y="352425"/>
                  <a:pt x="0" y="273532"/>
                  <a:pt x="0" y="176212"/>
                </a:cubicBezTo>
                <a:cubicBezTo>
                  <a:pt x="0" y="78893"/>
                  <a:pt x="78893" y="0"/>
                  <a:pt x="176212" y="0"/>
                </a:cubicBezTo>
                <a:cubicBezTo>
                  <a:pt x="273532" y="0"/>
                  <a:pt x="352425" y="78893"/>
                  <a:pt x="352425" y="1762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5" name="Google Shape;355;p3"/>
          <p:cNvSpPr/>
          <p:nvPr/>
        </p:nvSpPr>
        <p:spPr>
          <a:xfrm>
            <a:off x="3089691" y="6930892"/>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6" name="Google Shape;356;p3"/>
          <p:cNvSpPr/>
          <p:nvPr/>
        </p:nvSpPr>
        <p:spPr>
          <a:xfrm>
            <a:off x="6572053" y="6147797"/>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7" name="Google Shape;357;p3"/>
          <p:cNvSpPr/>
          <p:nvPr/>
        </p:nvSpPr>
        <p:spPr>
          <a:xfrm>
            <a:off x="13611297" y="4034848"/>
            <a:ext cx="1194903" cy="1194903"/>
          </a:xfrm>
          <a:custGeom>
            <a:avLst/>
            <a:gdLst/>
            <a:ahLst/>
            <a:cxnLst/>
            <a:rect l="l" t="t" r="r" b="b"/>
            <a:pathLst>
              <a:path w="705040" h="705040" extrusionOk="0">
                <a:moveTo>
                  <a:pt x="705041" y="352520"/>
                </a:moveTo>
                <a:cubicBezTo>
                  <a:pt x="705041" y="547212"/>
                  <a:pt x="547212" y="705041"/>
                  <a:pt x="352520" y="705041"/>
                </a:cubicBezTo>
                <a:cubicBezTo>
                  <a:pt x="157829" y="705041"/>
                  <a:pt x="0" y="547212"/>
                  <a:pt x="0" y="352520"/>
                </a:cubicBezTo>
                <a:cubicBezTo>
                  <a:pt x="0" y="157829"/>
                  <a:pt x="157829" y="0"/>
                  <a:pt x="352520" y="0"/>
                </a:cubicBezTo>
                <a:cubicBezTo>
                  <a:pt x="547212" y="0"/>
                  <a:pt x="705041" y="157829"/>
                  <a:pt x="705041" y="3525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58" name="Google Shape;358;p3"/>
          <p:cNvSpPr/>
          <p:nvPr/>
        </p:nvSpPr>
        <p:spPr>
          <a:xfrm>
            <a:off x="8534589" y="4741344"/>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359" name="Google Shape;359;p3"/>
          <p:cNvGrpSpPr/>
          <p:nvPr/>
        </p:nvGrpSpPr>
        <p:grpSpPr>
          <a:xfrm>
            <a:off x="1670580" y="4759256"/>
            <a:ext cx="5078277" cy="10294121"/>
            <a:chOff x="20334985" y="8148652"/>
            <a:chExt cx="2123264" cy="4304048"/>
          </a:xfrm>
        </p:grpSpPr>
        <p:sp>
          <p:nvSpPr>
            <p:cNvPr id="360" name="Google Shape;360;p3"/>
            <p:cNvSpPr/>
            <p:nvPr/>
          </p:nvSpPr>
          <p:spPr>
            <a:xfrm>
              <a:off x="20406364" y="9047630"/>
              <a:ext cx="734474" cy="1225431"/>
            </a:xfrm>
            <a:custGeom>
              <a:avLst/>
              <a:gdLst/>
              <a:ahLst/>
              <a:cxnLst/>
              <a:rect l="l" t="t" r="r" b="b"/>
              <a:pathLst>
                <a:path w="494753" h="825470" extrusionOk="0">
                  <a:moveTo>
                    <a:pt x="431625" y="8130"/>
                  </a:moveTo>
                  <a:cubicBezTo>
                    <a:pt x="380666" y="-13777"/>
                    <a:pt x="333231" y="11369"/>
                    <a:pt x="303037" y="50421"/>
                  </a:cubicBezTo>
                  <a:cubicBezTo>
                    <a:pt x="255412" y="111667"/>
                    <a:pt x="203596" y="171388"/>
                    <a:pt x="135778" y="321407"/>
                  </a:cubicBezTo>
                  <a:cubicBezTo>
                    <a:pt x="-6525" y="636399"/>
                    <a:pt x="47" y="742793"/>
                    <a:pt x="47" y="742793"/>
                  </a:cubicBezTo>
                  <a:lnTo>
                    <a:pt x="183975" y="825470"/>
                  </a:lnTo>
                  <a:cubicBezTo>
                    <a:pt x="183975" y="825470"/>
                    <a:pt x="280748" y="723267"/>
                    <a:pt x="401811" y="434184"/>
                  </a:cubicBezTo>
                  <a:cubicBezTo>
                    <a:pt x="479345" y="248922"/>
                    <a:pt x="488108" y="130717"/>
                    <a:pt x="488108" y="130717"/>
                  </a:cubicBezTo>
                  <a:cubicBezTo>
                    <a:pt x="507825" y="84997"/>
                    <a:pt x="482107" y="30038"/>
                    <a:pt x="431625" y="813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1" name="Google Shape;361;p3"/>
            <p:cNvSpPr/>
            <p:nvPr/>
          </p:nvSpPr>
          <p:spPr>
            <a:xfrm>
              <a:off x="20334985" y="10150325"/>
              <a:ext cx="344493" cy="334213"/>
            </a:xfrm>
            <a:custGeom>
              <a:avLst/>
              <a:gdLst/>
              <a:ahLst/>
              <a:cxnLst/>
              <a:rect l="l" t="t" r="r" b="b"/>
              <a:pathLst>
                <a:path w="232056" h="225131" extrusionOk="0">
                  <a:moveTo>
                    <a:pt x="63274" y="216028"/>
                  </a:moveTo>
                  <a:cubicBezTo>
                    <a:pt x="12315" y="194024"/>
                    <a:pt x="-12926" y="139161"/>
                    <a:pt x="6600" y="93918"/>
                  </a:cubicBezTo>
                  <a:lnTo>
                    <a:pt x="47748" y="0"/>
                  </a:lnTo>
                  <a:lnTo>
                    <a:pt x="232057" y="82678"/>
                  </a:lnTo>
                  <a:lnTo>
                    <a:pt x="192052" y="174117"/>
                  </a:lnTo>
                  <a:cubicBezTo>
                    <a:pt x="171954" y="218885"/>
                    <a:pt x="114137" y="237935"/>
                    <a:pt x="63274"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2" name="Google Shape;362;p3"/>
            <p:cNvSpPr/>
            <p:nvPr/>
          </p:nvSpPr>
          <p:spPr>
            <a:xfrm>
              <a:off x="21652385" y="9048264"/>
              <a:ext cx="734723" cy="1224797"/>
            </a:xfrm>
            <a:custGeom>
              <a:avLst/>
              <a:gdLst/>
              <a:ahLst/>
              <a:cxnLst/>
              <a:rect l="l" t="t" r="r" b="b"/>
              <a:pathLst>
                <a:path w="494921" h="825042" extrusionOk="0">
                  <a:moveTo>
                    <a:pt x="63297" y="7702"/>
                  </a:moveTo>
                  <a:cubicBezTo>
                    <a:pt x="114255" y="-14205"/>
                    <a:pt x="158547" y="13989"/>
                    <a:pt x="191884" y="49993"/>
                  </a:cubicBezTo>
                  <a:cubicBezTo>
                    <a:pt x="247225" y="109239"/>
                    <a:pt x="291326" y="170960"/>
                    <a:pt x="359143" y="320979"/>
                  </a:cubicBezTo>
                  <a:cubicBezTo>
                    <a:pt x="501447" y="635972"/>
                    <a:pt x="494875" y="742365"/>
                    <a:pt x="494875" y="742365"/>
                  </a:cubicBezTo>
                  <a:lnTo>
                    <a:pt x="310852" y="825043"/>
                  </a:lnTo>
                  <a:cubicBezTo>
                    <a:pt x="310852" y="825043"/>
                    <a:pt x="214078" y="722840"/>
                    <a:pt x="93015" y="433756"/>
                  </a:cubicBezTo>
                  <a:cubicBezTo>
                    <a:pt x="15481" y="248494"/>
                    <a:pt x="6718" y="130290"/>
                    <a:pt x="6718" y="130290"/>
                  </a:cubicBezTo>
                  <a:cubicBezTo>
                    <a:pt x="-13094" y="84569"/>
                    <a:pt x="12433" y="29610"/>
                    <a:pt x="63297" y="770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3" name="Google Shape;363;p3"/>
            <p:cNvSpPr/>
            <p:nvPr/>
          </p:nvSpPr>
          <p:spPr>
            <a:xfrm>
              <a:off x="22113854" y="10150325"/>
              <a:ext cx="344395" cy="334213"/>
            </a:xfrm>
            <a:custGeom>
              <a:avLst/>
              <a:gdLst/>
              <a:ahLst/>
              <a:cxnLst/>
              <a:rect l="l" t="t" r="r" b="b"/>
              <a:pathLst>
                <a:path w="231990" h="225131" extrusionOk="0">
                  <a:moveTo>
                    <a:pt x="168497" y="216028"/>
                  </a:moveTo>
                  <a:cubicBezTo>
                    <a:pt x="219456" y="194024"/>
                    <a:pt x="244697" y="139161"/>
                    <a:pt x="225647" y="93918"/>
                  </a:cubicBezTo>
                  <a:lnTo>
                    <a:pt x="184499" y="0"/>
                  </a:lnTo>
                  <a:lnTo>
                    <a:pt x="0" y="82678"/>
                  </a:lnTo>
                  <a:lnTo>
                    <a:pt x="40005" y="174117"/>
                  </a:lnTo>
                  <a:cubicBezTo>
                    <a:pt x="59817" y="218885"/>
                    <a:pt x="117634" y="237935"/>
                    <a:pt x="168497"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4" name="Google Shape;364;p3"/>
            <p:cNvSpPr/>
            <p:nvPr/>
          </p:nvSpPr>
          <p:spPr>
            <a:xfrm>
              <a:off x="20818404" y="10177437"/>
              <a:ext cx="1179770" cy="2249589"/>
            </a:xfrm>
            <a:custGeom>
              <a:avLst/>
              <a:gdLst/>
              <a:ahLst/>
              <a:cxnLst/>
              <a:rect l="l" t="t" r="r" b="b"/>
              <a:pathLst>
                <a:path w="794711" h="1515359" extrusionOk="0">
                  <a:moveTo>
                    <a:pt x="84154" y="17266"/>
                  </a:moveTo>
                  <a:cubicBezTo>
                    <a:pt x="-8238" y="529235"/>
                    <a:pt x="-26240" y="769741"/>
                    <a:pt x="38530" y="1455541"/>
                  </a:cubicBezTo>
                  <a:cubicBezTo>
                    <a:pt x="41369" y="1489545"/>
                    <a:pt x="69934" y="1515643"/>
                    <a:pt x="104062" y="1515357"/>
                  </a:cubicBezTo>
                  <a:lnTo>
                    <a:pt x="194930" y="1515357"/>
                  </a:lnTo>
                  <a:cubicBezTo>
                    <a:pt x="230935" y="1515357"/>
                    <a:pt x="271988" y="1488497"/>
                    <a:pt x="271988" y="1455541"/>
                  </a:cubicBezTo>
                  <a:lnTo>
                    <a:pt x="369810" y="477990"/>
                  </a:lnTo>
                  <a:cubicBezTo>
                    <a:pt x="369810" y="454939"/>
                    <a:pt x="378763" y="436271"/>
                    <a:pt x="403909" y="436271"/>
                  </a:cubicBezTo>
                  <a:lnTo>
                    <a:pt x="403909" y="436271"/>
                  </a:lnTo>
                  <a:cubicBezTo>
                    <a:pt x="429150" y="436271"/>
                    <a:pt x="432484" y="455321"/>
                    <a:pt x="432484" y="477990"/>
                  </a:cubicBezTo>
                  <a:lnTo>
                    <a:pt x="530401" y="1455541"/>
                  </a:lnTo>
                  <a:cubicBezTo>
                    <a:pt x="530401" y="1488497"/>
                    <a:pt x="577359" y="1515357"/>
                    <a:pt x="613363" y="1515357"/>
                  </a:cubicBezTo>
                  <a:lnTo>
                    <a:pt x="704232" y="1515357"/>
                  </a:lnTo>
                  <a:cubicBezTo>
                    <a:pt x="740236" y="1515357"/>
                    <a:pt x="769764" y="1488497"/>
                    <a:pt x="769764" y="1455541"/>
                  </a:cubicBezTo>
                  <a:cubicBezTo>
                    <a:pt x="786718" y="1262564"/>
                    <a:pt x="843773" y="418839"/>
                    <a:pt x="694993" y="33077"/>
                  </a:cubicBezTo>
                  <a:cubicBezTo>
                    <a:pt x="682706" y="2597"/>
                    <a:pt x="89965" y="-15119"/>
                    <a:pt x="84154" y="172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5" name="Google Shape;365;p3"/>
            <p:cNvSpPr/>
            <p:nvPr/>
          </p:nvSpPr>
          <p:spPr>
            <a:xfrm>
              <a:off x="20843009" y="9047113"/>
              <a:ext cx="1103791" cy="1218455"/>
            </a:xfrm>
            <a:custGeom>
              <a:avLst/>
              <a:gdLst/>
              <a:ahLst/>
              <a:cxnLst/>
              <a:rect l="l" t="t" r="r" b="b"/>
              <a:pathLst>
                <a:path w="743531" h="820770" extrusionOk="0">
                  <a:moveTo>
                    <a:pt x="631364" y="2"/>
                  </a:moveTo>
                  <a:lnTo>
                    <a:pt x="117014" y="2"/>
                  </a:lnTo>
                  <a:cubicBezTo>
                    <a:pt x="66913" y="-284"/>
                    <a:pt x="24499" y="36863"/>
                    <a:pt x="18145" y="86584"/>
                  </a:cubicBezTo>
                  <a:cubicBezTo>
                    <a:pt x="-8525" y="257557"/>
                    <a:pt x="-14907" y="359570"/>
                    <a:pt x="63389" y="818866"/>
                  </a:cubicBezTo>
                  <a:cubicBezTo>
                    <a:pt x="87868" y="813246"/>
                    <a:pt x="638890" y="820770"/>
                    <a:pt x="686895" y="820770"/>
                  </a:cubicBezTo>
                  <a:cubicBezTo>
                    <a:pt x="765191" y="330805"/>
                    <a:pt x="748999" y="192788"/>
                    <a:pt x="717376" y="73820"/>
                  </a:cubicBezTo>
                  <a:cubicBezTo>
                    <a:pt x="714613" y="63819"/>
                    <a:pt x="694611" y="2"/>
                    <a:pt x="631364" y="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6" name="Google Shape;366;p3"/>
            <p:cNvSpPr/>
            <p:nvPr/>
          </p:nvSpPr>
          <p:spPr>
            <a:xfrm>
              <a:off x="20878144" y="12309015"/>
              <a:ext cx="345309" cy="143685"/>
            </a:xfrm>
            <a:custGeom>
              <a:avLst/>
              <a:gdLst/>
              <a:ahLst/>
              <a:cxnLst/>
              <a:rect l="l" t="t" r="r" b="b"/>
              <a:pathLst>
                <a:path w="232606" h="96789" extrusionOk="0">
                  <a:moveTo>
                    <a:pt x="180502" y="151"/>
                  </a:moveTo>
                  <a:lnTo>
                    <a:pt x="52105" y="151"/>
                  </a:lnTo>
                  <a:cubicBezTo>
                    <a:pt x="25464" y="-1945"/>
                    <a:pt x="2194" y="18058"/>
                    <a:pt x="146" y="44633"/>
                  </a:cubicBezTo>
                  <a:cubicBezTo>
                    <a:pt x="-1912" y="71302"/>
                    <a:pt x="18034" y="94544"/>
                    <a:pt x="44675" y="96639"/>
                  </a:cubicBezTo>
                  <a:cubicBezTo>
                    <a:pt x="47152" y="96830"/>
                    <a:pt x="49628" y="96830"/>
                    <a:pt x="52105" y="96639"/>
                  </a:cubicBezTo>
                  <a:lnTo>
                    <a:pt x="180502" y="96639"/>
                  </a:lnTo>
                  <a:cubicBezTo>
                    <a:pt x="207143" y="98734"/>
                    <a:pt x="230413" y="78732"/>
                    <a:pt x="232461" y="52157"/>
                  </a:cubicBezTo>
                  <a:cubicBezTo>
                    <a:pt x="234518" y="25488"/>
                    <a:pt x="214582" y="2246"/>
                    <a:pt x="187932" y="151"/>
                  </a:cubicBezTo>
                  <a:cubicBezTo>
                    <a:pt x="185455" y="-40"/>
                    <a:pt x="182978" y="-40"/>
                    <a:pt x="180502"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7" name="Google Shape;367;p3"/>
            <p:cNvSpPr/>
            <p:nvPr/>
          </p:nvSpPr>
          <p:spPr>
            <a:xfrm>
              <a:off x="21615552" y="12309015"/>
              <a:ext cx="345735" cy="143685"/>
            </a:xfrm>
            <a:custGeom>
              <a:avLst/>
              <a:gdLst/>
              <a:ahLst/>
              <a:cxnLst/>
              <a:rect l="l" t="t" r="r" b="b"/>
              <a:pathLst>
                <a:path w="232892" h="96789" extrusionOk="0">
                  <a:moveTo>
                    <a:pt x="180787" y="151"/>
                  </a:moveTo>
                  <a:lnTo>
                    <a:pt x="52104" y="151"/>
                  </a:lnTo>
                  <a:cubicBezTo>
                    <a:pt x="25463" y="-1945"/>
                    <a:pt x="2194" y="18058"/>
                    <a:pt x="146" y="44633"/>
                  </a:cubicBezTo>
                  <a:cubicBezTo>
                    <a:pt x="-1911" y="71302"/>
                    <a:pt x="18024" y="94544"/>
                    <a:pt x="44675" y="96639"/>
                  </a:cubicBezTo>
                  <a:cubicBezTo>
                    <a:pt x="47152" y="96830"/>
                    <a:pt x="49628" y="96830"/>
                    <a:pt x="52104" y="96639"/>
                  </a:cubicBezTo>
                  <a:lnTo>
                    <a:pt x="180787" y="96639"/>
                  </a:lnTo>
                  <a:cubicBezTo>
                    <a:pt x="207429" y="98734"/>
                    <a:pt x="230698" y="78732"/>
                    <a:pt x="232746" y="52157"/>
                  </a:cubicBezTo>
                  <a:cubicBezTo>
                    <a:pt x="234804" y="25488"/>
                    <a:pt x="214868" y="2246"/>
                    <a:pt x="188217" y="151"/>
                  </a:cubicBezTo>
                  <a:cubicBezTo>
                    <a:pt x="185740" y="-40"/>
                    <a:pt x="183264" y="-40"/>
                    <a:pt x="180787"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8" name="Google Shape;368;p3"/>
            <p:cNvSpPr/>
            <p:nvPr/>
          </p:nvSpPr>
          <p:spPr>
            <a:xfrm>
              <a:off x="21026195" y="8148652"/>
              <a:ext cx="761445" cy="925752"/>
            </a:xfrm>
            <a:custGeom>
              <a:avLst/>
              <a:gdLst/>
              <a:ahLst/>
              <a:cxnLst/>
              <a:rect l="l" t="t" r="r" b="b"/>
              <a:pathLst>
                <a:path w="512921" h="623601" extrusionOk="0">
                  <a:moveTo>
                    <a:pt x="261747" y="0"/>
                  </a:moveTo>
                  <a:lnTo>
                    <a:pt x="251174" y="0"/>
                  </a:lnTo>
                  <a:cubicBezTo>
                    <a:pt x="112509" y="-95"/>
                    <a:pt x="57" y="112300"/>
                    <a:pt x="0" y="250984"/>
                  </a:cubicBezTo>
                  <a:cubicBezTo>
                    <a:pt x="0" y="251079"/>
                    <a:pt x="0" y="251079"/>
                    <a:pt x="0" y="251174"/>
                  </a:cubicBezTo>
                  <a:lnTo>
                    <a:pt x="0" y="623602"/>
                  </a:lnTo>
                  <a:lnTo>
                    <a:pt x="512921" y="623602"/>
                  </a:lnTo>
                  <a:lnTo>
                    <a:pt x="512921" y="251174"/>
                  </a:lnTo>
                  <a:cubicBezTo>
                    <a:pt x="512921" y="112490"/>
                    <a:pt x="400469" y="0"/>
                    <a:pt x="261747" y="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9" name="Google Shape;369;p3"/>
            <p:cNvSpPr/>
            <p:nvPr/>
          </p:nvSpPr>
          <p:spPr>
            <a:xfrm>
              <a:off x="21162364" y="8369237"/>
              <a:ext cx="487555" cy="486419"/>
            </a:xfrm>
            <a:custGeom>
              <a:avLst/>
              <a:gdLst/>
              <a:ahLst/>
              <a:cxnLst/>
              <a:rect l="l" t="t" r="r" b="b"/>
              <a:pathLst>
                <a:path w="328425" h="327660" extrusionOk="0">
                  <a:moveTo>
                    <a:pt x="290417" y="327660"/>
                  </a:moveTo>
                  <a:lnTo>
                    <a:pt x="38100" y="327660"/>
                  </a:lnTo>
                  <a:cubicBezTo>
                    <a:pt x="16954" y="327660"/>
                    <a:pt x="0" y="306706"/>
                    <a:pt x="0" y="280892"/>
                  </a:cubicBezTo>
                  <a:lnTo>
                    <a:pt x="0" y="77438"/>
                  </a:lnTo>
                  <a:cubicBezTo>
                    <a:pt x="0" y="51626"/>
                    <a:pt x="17240" y="30670"/>
                    <a:pt x="38100" y="30670"/>
                  </a:cubicBezTo>
                  <a:cubicBezTo>
                    <a:pt x="38100" y="30670"/>
                    <a:pt x="126587" y="381"/>
                    <a:pt x="156972" y="0"/>
                  </a:cubicBezTo>
                  <a:cubicBezTo>
                    <a:pt x="190881" y="0"/>
                    <a:pt x="290322" y="30670"/>
                    <a:pt x="290322" y="30670"/>
                  </a:cubicBezTo>
                  <a:cubicBezTo>
                    <a:pt x="311467" y="30670"/>
                    <a:pt x="328422" y="51626"/>
                    <a:pt x="328422" y="77438"/>
                  </a:cubicBezTo>
                  <a:lnTo>
                    <a:pt x="328422" y="280892"/>
                  </a:lnTo>
                  <a:cubicBezTo>
                    <a:pt x="328707" y="306706"/>
                    <a:pt x="311562" y="327660"/>
                    <a:pt x="290417" y="3276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70" name="Google Shape;370;p3"/>
            <p:cNvSpPr/>
            <p:nvPr/>
          </p:nvSpPr>
          <p:spPr>
            <a:xfrm>
              <a:off x="21368103" y="9250235"/>
              <a:ext cx="58115" cy="1059307"/>
            </a:xfrm>
            <a:custGeom>
              <a:avLst/>
              <a:gdLst/>
              <a:ahLst/>
              <a:cxnLst/>
              <a:rect l="l" t="t" r="r" b="b"/>
              <a:pathLst>
                <a:path w="39147" h="713566" extrusionOk="0">
                  <a:moveTo>
                    <a:pt x="19621" y="713566"/>
                  </a:moveTo>
                  <a:cubicBezTo>
                    <a:pt x="8982" y="713662"/>
                    <a:pt x="257" y="705184"/>
                    <a:pt x="0" y="694516"/>
                  </a:cubicBezTo>
                  <a:lnTo>
                    <a:pt x="0" y="18241"/>
                  </a:lnTo>
                  <a:cubicBezTo>
                    <a:pt x="752" y="7478"/>
                    <a:pt x="10125" y="-714"/>
                    <a:pt x="20936" y="49"/>
                  </a:cubicBezTo>
                  <a:cubicBezTo>
                    <a:pt x="30699" y="715"/>
                    <a:pt x="38462" y="8527"/>
                    <a:pt x="39148" y="18241"/>
                  </a:cubicBezTo>
                  <a:lnTo>
                    <a:pt x="39148" y="694516"/>
                  </a:lnTo>
                  <a:cubicBezTo>
                    <a:pt x="38891" y="705089"/>
                    <a:pt x="30223" y="713566"/>
                    <a:pt x="19621" y="7135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71" name="Google Shape;371;p3"/>
            <p:cNvSpPr/>
            <p:nvPr/>
          </p:nvSpPr>
          <p:spPr>
            <a:xfrm>
              <a:off x="21321157" y="10167152"/>
              <a:ext cx="152146" cy="152147"/>
            </a:xfrm>
            <a:custGeom>
              <a:avLst/>
              <a:gdLst/>
              <a:ahLst/>
              <a:cxnLst/>
              <a:rect l="l" t="t" r="r" b="b"/>
              <a:pathLst>
                <a:path w="102488" h="102489" extrusionOk="0">
                  <a:moveTo>
                    <a:pt x="102489" y="51245"/>
                  </a:moveTo>
                  <a:cubicBezTo>
                    <a:pt x="102489" y="79546"/>
                    <a:pt x="79546" y="102489"/>
                    <a:pt x="51245" y="102489"/>
                  </a:cubicBezTo>
                  <a:cubicBezTo>
                    <a:pt x="22943" y="102489"/>
                    <a:pt x="0" y="79546"/>
                    <a:pt x="0" y="51245"/>
                  </a:cubicBezTo>
                  <a:cubicBezTo>
                    <a:pt x="0" y="22943"/>
                    <a:pt x="22943" y="0"/>
                    <a:pt x="51245" y="0"/>
                  </a:cubicBezTo>
                  <a:cubicBezTo>
                    <a:pt x="79546" y="0"/>
                    <a:pt x="102489" y="22943"/>
                    <a:pt x="102489" y="51245"/>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grpSp>
        <p:nvGrpSpPr>
          <p:cNvPr id="376" name="Google Shape;376;p4"/>
          <p:cNvGrpSpPr/>
          <p:nvPr/>
        </p:nvGrpSpPr>
        <p:grpSpPr>
          <a:xfrm>
            <a:off x="-1" y="1198524"/>
            <a:ext cx="7315201" cy="1848913"/>
            <a:chOff x="-514" y="18753927"/>
            <a:chExt cx="7315201" cy="1848913"/>
          </a:xfrm>
        </p:grpSpPr>
        <p:sp>
          <p:nvSpPr>
            <p:cNvPr id="377" name="Google Shape;377;p4"/>
            <p:cNvSpPr/>
            <p:nvPr/>
          </p:nvSpPr>
          <p:spPr>
            <a:xfrm>
              <a:off x="-514" y="18753927"/>
              <a:ext cx="7315201"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78" name="Google Shape;378;p4"/>
            <p:cNvSpPr/>
            <p:nvPr/>
          </p:nvSpPr>
          <p:spPr>
            <a:xfrm>
              <a:off x="1352829" y="19163642"/>
              <a:ext cx="560164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Write Your Title</a:t>
              </a:r>
              <a:endParaRPr/>
            </a:p>
          </p:txBody>
        </p:sp>
      </p:grpSp>
      <p:grpSp>
        <p:nvGrpSpPr>
          <p:cNvPr id="379" name="Google Shape;379;p4"/>
          <p:cNvGrpSpPr/>
          <p:nvPr/>
        </p:nvGrpSpPr>
        <p:grpSpPr>
          <a:xfrm>
            <a:off x="0" y="5588507"/>
            <a:ext cx="7427620" cy="5853393"/>
            <a:chOff x="0" y="5344379"/>
            <a:chExt cx="7427620" cy="5853393"/>
          </a:xfrm>
        </p:grpSpPr>
        <p:sp>
          <p:nvSpPr>
            <p:cNvPr id="380" name="Google Shape;380;p4"/>
            <p:cNvSpPr/>
            <p:nvPr/>
          </p:nvSpPr>
          <p:spPr>
            <a:xfrm>
              <a:off x="0" y="8080051"/>
              <a:ext cx="7270826" cy="45719"/>
            </a:xfrm>
            <a:custGeom>
              <a:avLst/>
              <a:gdLst/>
              <a:ahLst/>
              <a:cxnLst/>
              <a:rect l="l" t="t" r="r" b="b"/>
              <a:pathLst>
                <a:path w="2847117" h="9525" extrusionOk="0">
                  <a:moveTo>
                    <a:pt x="0" y="0"/>
                  </a:moveTo>
                  <a:lnTo>
                    <a:pt x="2847118" y="0"/>
                  </a:lnTo>
                </a:path>
              </a:pathLst>
            </a:custGeom>
            <a:noFill/>
            <a:ln w="906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dk1"/>
                </a:solidFill>
                <a:latin typeface="Calibri"/>
                <a:ea typeface="Calibri"/>
                <a:cs typeface="Calibri"/>
                <a:sym typeface="Calibri"/>
              </a:endParaRPr>
            </a:p>
          </p:txBody>
        </p:sp>
        <p:sp>
          <p:nvSpPr>
            <p:cNvPr id="381" name="Google Shape;381;p4"/>
            <p:cNvSpPr/>
            <p:nvPr/>
          </p:nvSpPr>
          <p:spPr>
            <a:xfrm>
              <a:off x="1516255" y="5344379"/>
              <a:ext cx="5911365" cy="255454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8000">
                  <a:solidFill>
                    <a:schemeClr val="accent3"/>
                  </a:solidFill>
                  <a:latin typeface="Fjalla One"/>
                  <a:ea typeface="Fjalla One"/>
                  <a:cs typeface="Fjalla One"/>
                  <a:sym typeface="Fjalla One"/>
                </a:rPr>
                <a:t>Deaths</a:t>
              </a:r>
              <a:endParaRPr/>
            </a:p>
            <a:p>
              <a:pPr marL="0" marR="0" lvl="0" indent="0" algn="r" rtl="0">
                <a:spcBef>
                  <a:spcPts val="0"/>
                </a:spcBef>
                <a:spcAft>
                  <a:spcPts val="0"/>
                </a:spcAft>
                <a:buNone/>
              </a:pPr>
              <a:r>
                <a:rPr lang="en-US" sz="8000">
                  <a:solidFill>
                    <a:schemeClr val="accent3"/>
                  </a:solidFill>
                  <a:latin typeface="Fjalla One"/>
                  <a:ea typeface="Fjalla One"/>
                  <a:cs typeface="Fjalla One"/>
                  <a:sym typeface="Fjalla One"/>
                </a:rPr>
                <a:t>17,842</a:t>
              </a:r>
              <a:endParaRPr/>
            </a:p>
          </p:txBody>
        </p:sp>
        <p:sp>
          <p:nvSpPr>
            <p:cNvPr id="382" name="Google Shape;382;p4"/>
            <p:cNvSpPr txBox="1"/>
            <p:nvPr/>
          </p:nvSpPr>
          <p:spPr>
            <a:xfrm>
              <a:off x="1516255" y="8520116"/>
              <a:ext cx="5911365" cy="26776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Lato Light"/>
                  <a:ea typeface="Lato Light"/>
                  <a:cs typeface="Lato Light"/>
                  <a:sym typeface="Lato Light"/>
                </a:rPr>
                <a:t>They are typically fair in their analysis of different brands and products and very often, their audiences trust their content. Your brand can leverage this by collaborating with influencers.</a:t>
              </a:r>
              <a:endParaRPr/>
            </a:p>
          </p:txBody>
        </p:sp>
      </p:grpSp>
      <p:sp>
        <p:nvSpPr>
          <p:cNvPr id="383" name="Google Shape;383;p4"/>
          <p:cNvSpPr/>
          <p:nvPr/>
        </p:nvSpPr>
        <p:spPr>
          <a:xfrm>
            <a:off x="4359906" y="2035486"/>
            <a:ext cx="13810382" cy="8518397"/>
          </a:xfrm>
          <a:custGeom>
            <a:avLst/>
            <a:gdLst/>
            <a:ahLst/>
            <a:cxnLst/>
            <a:rect l="l" t="t" r="r" b="b"/>
            <a:pathLst>
              <a:path w="8147718" h="5025603" extrusionOk="0">
                <a:moveTo>
                  <a:pt x="6902402" y="4923664"/>
                </a:moveTo>
                <a:cubicBezTo>
                  <a:pt x="6821535" y="4868418"/>
                  <a:pt x="6738572" y="4815935"/>
                  <a:pt x="6660371" y="4757166"/>
                </a:cubicBezTo>
                <a:cubicBezTo>
                  <a:pt x="6545119" y="4670584"/>
                  <a:pt x="6473301" y="4555427"/>
                  <a:pt x="6473206" y="4408551"/>
                </a:cubicBezTo>
                <a:cubicBezTo>
                  <a:pt x="6473206" y="4323398"/>
                  <a:pt x="6466347" y="4253960"/>
                  <a:pt x="6372812" y="4219003"/>
                </a:cubicBezTo>
                <a:cubicBezTo>
                  <a:pt x="6341761" y="4207383"/>
                  <a:pt x="6319281" y="4172522"/>
                  <a:pt x="6293087" y="4148042"/>
                </a:cubicBezTo>
                <a:cubicBezTo>
                  <a:pt x="6242796" y="4100417"/>
                  <a:pt x="6196599" y="4084321"/>
                  <a:pt x="6134973" y="4139374"/>
                </a:cubicBezTo>
                <a:cubicBezTo>
                  <a:pt x="6075346" y="4192715"/>
                  <a:pt x="6019625" y="4185856"/>
                  <a:pt x="5937520" y="4143375"/>
                </a:cubicBezTo>
                <a:cubicBezTo>
                  <a:pt x="5851795" y="4099274"/>
                  <a:pt x="5733208" y="4120992"/>
                  <a:pt x="5629005" y="4112133"/>
                </a:cubicBezTo>
                <a:cubicBezTo>
                  <a:pt x="5597286" y="4109466"/>
                  <a:pt x="5566045" y="4101179"/>
                  <a:pt x="5520039" y="4093083"/>
                </a:cubicBezTo>
                <a:lnTo>
                  <a:pt x="5297820" y="4147852"/>
                </a:lnTo>
                <a:cubicBezTo>
                  <a:pt x="5293439" y="4201287"/>
                  <a:pt x="5289915" y="4244626"/>
                  <a:pt x="5285533" y="4298918"/>
                </a:cubicBezTo>
                <a:lnTo>
                  <a:pt x="5368210" y="4345686"/>
                </a:lnTo>
                <a:lnTo>
                  <a:pt x="5358685" y="4376833"/>
                </a:lnTo>
                <a:lnTo>
                  <a:pt x="5219906" y="4337781"/>
                </a:lnTo>
                <a:cubicBezTo>
                  <a:pt x="5149326" y="4418362"/>
                  <a:pt x="5051885" y="4418743"/>
                  <a:pt x="4971304" y="4333114"/>
                </a:cubicBezTo>
                <a:cubicBezTo>
                  <a:pt x="4957492" y="4318445"/>
                  <a:pt x="4935490" y="4303776"/>
                  <a:pt x="4916630" y="4302824"/>
                </a:cubicBezTo>
                <a:cubicBezTo>
                  <a:pt x="4854527" y="4299776"/>
                  <a:pt x="4791376" y="4309586"/>
                  <a:pt x="4730131" y="4302824"/>
                </a:cubicBezTo>
                <a:cubicBezTo>
                  <a:pt x="4573730" y="4284631"/>
                  <a:pt x="4435999" y="4302157"/>
                  <a:pt x="4316269" y="4424553"/>
                </a:cubicBezTo>
                <a:cubicBezTo>
                  <a:pt x="4250547" y="4491228"/>
                  <a:pt x="4159107" y="4538853"/>
                  <a:pt x="4071953" y="4578382"/>
                </a:cubicBezTo>
                <a:cubicBezTo>
                  <a:pt x="3953938" y="4632388"/>
                  <a:pt x="3905742" y="4714780"/>
                  <a:pt x="3920982" y="4841177"/>
                </a:cubicBezTo>
                <a:cubicBezTo>
                  <a:pt x="3928221" y="4901089"/>
                  <a:pt x="3929173" y="4961668"/>
                  <a:pt x="3932888" y="5022152"/>
                </a:cubicBezTo>
                <a:cubicBezTo>
                  <a:pt x="3749532" y="5047964"/>
                  <a:pt x="3612753" y="4925950"/>
                  <a:pt x="3546840" y="4758690"/>
                </a:cubicBezTo>
                <a:cubicBezTo>
                  <a:pt x="3482165" y="4594670"/>
                  <a:pt x="3379962" y="4437031"/>
                  <a:pt x="3262709" y="4304539"/>
                </a:cubicBezTo>
                <a:cubicBezTo>
                  <a:pt x="3158505" y="4186810"/>
                  <a:pt x="3059064" y="4216813"/>
                  <a:pt x="2970196" y="4348258"/>
                </a:cubicBezTo>
                <a:cubicBezTo>
                  <a:pt x="2958833" y="4363212"/>
                  <a:pt x="2946717" y="4377595"/>
                  <a:pt x="2933906" y="4391407"/>
                </a:cubicBezTo>
                <a:cubicBezTo>
                  <a:pt x="2792936" y="4338638"/>
                  <a:pt x="2668158" y="4278630"/>
                  <a:pt x="2663300" y="4099656"/>
                </a:cubicBezTo>
                <a:cubicBezTo>
                  <a:pt x="2662443" y="4069556"/>
                  <a:pt x="2632249" y="4037266"/>
                  <a:pt x="2609389" y="4011454"/>
                </a:cubicBezTo>
                <a:cubicBezTo>
                  <a:pt x="2578814" y="3976688"/>
                  <a:pt x="2529855" y="3953447"/>
                  <a:pt x="2510424" y="3914489"/>
                </a:cubicBezTo>
                <a:cubicBezTo>
                  <a:pt x="2443749" y="3781139"/>
                  <a:pt x="2319924" y="3777901"/>
                  <a:pt x="2200862" y="3770185"/>
                </a:cubicBezTo>
                <a:cubicBezTo>
                  <a:pt x="2168763" y="3768090"/>
                  <a:pt x="2134187" y="3806762"/>
                  <a:pt x="2104183" y="3836860"/>
                </a:cubicBezTo>
                <a:cubicBezTo>
                  <a:pt x="1859295" y="3820287"/>
                  <a:pt x="1610978" y="3790569"/>
                  <a:pt x="1396666" y="3639979"/>
                </a:cubicBezTo>
                <a:cubicBezTo>
                  <a:pt x="1284271" y="3560921"/>
                  <a:pt x="1174829" y="3476053"/>
                  <a:pt x="1055671" y="3408616"/>
                </a:cubicBezTo>
                <a:cubicBezTo>
                  <a:pt x="1003569" y="3379089"/>
                  <a:pt x="930703" y="3384138"/>
                  <a:pt x="866885" y="3377660"/>
                </a:cubicBezTo>
                <a:cubicBezTo>
                  <a:pt x="760396" y="3366706"/>
                  <a:pt x="664479" y="3358610"/>
                  <a:pt x="662384" y="3207735"/>
                </a:cubicBezTo>
                <a:cubicBezTo>
                  <a:pt x="661717" y="3160110"/>
                  <a:pt x="590184" y="3110865"/>
                  <a:pt x="545131" y="3068574"/>
                </a:cubicBezTo>
                <a:cubicBezTo>
                  <a:pt x="454453" y="2983516"/>
                  <a:pt x="359774" y="2902839"/>
                  <a:pt x="248999" y="2804636"/>
                </a:cubicBezTo>
                <a:cubicBezTo>
                  <a:pt x="288623" y="2710149"/>
                  <a:pt x="206041" y="2611755"/>
                  <a:pt x="157559" y="2502408"/>
                </a:cubicBezTo>
                <a:cubicBezTo>
                  <a:pt x="140699" y="2464308"/>
                  <a:pt x="147557" y="2415445"/>
                  <a:pt x="145462" y="2371344"/>
                </a:cubicBezTo>
                <a:cubicBezTo>
                  <a:pt x="144891" y="2358295"/>
                  <a:pt x="156225" y="2342769"/>
                  <a:pt x="152796" y="2331815"/>
                </a:cubicBezTo>
                <a:cubicBezTo>
                  <a:pt x="107648" y="2184083"/>
                  <a:pt x="58022" y="2038350"/>
                  <a:pt x="16684" y="1890427"/>
                </a:cubicBezTo>
                <a:cubicBezTo>
                  <a:pt x="3825" y="1844517"/>
                  <a:pt x="12779" y="1792701"/>
                  <a:pt x="10302" y="1743647"/>
                </a:cubicBezTo>
                <a:cubicBezTo>
                  <a:pt x="7826" y="1694593"/>
                  <a:pt x="2015" y="1648397"/>
                  <a:pt x="777" y="1600772"/>
                </a:cubicBezTo>
                <a:cubicBezTo>
                  <a:pt x="206" y="1571530"/>
                  <a:pt x="-3223" y="1536192"/>
                  <a:pt x="10874" y="1513904"/>
                </a:cubicBezTo>
                <a:cubicBezTo>
                  <a:pt x="73192" y="1417244"/>
                  <a:pt x="104253" y="1303744"/>
                  <a:pt x="99837" y="1188815"/>
                </a:cubicBezTo>
                <a:cubicBezTo>
                  <a:pt x="98504" y="1125664"/>
                  <a:pt x="135747" y="1060990"/>
                  <a:pt x="158511" y="998315"/>
                </a:cubicBezTo>
                <a:cubicBezTo>
                  <a:pt x="239283" y="775716"/>
                  <a:pt x="329961" y="556165"/>
                  <a:pt x="398732" y="330041"/>
                </a:cubicBezTo>
                <a:cubicBezTo>
                  <a:pt x="425116" y="243174"/>
                  <a:pt x="403018" y="141637"/>
                  <a:pt x="403018" y="40195"/>
                </a:cubicBezTo>
                <a:cubicBezTo>
                  <a:pt x="509031" y="47816"/>
                  <a:pt x="579802" y="184118"/>
                  <a:pt x="696960" y="94298"/>
                </a:cubicBezTo>
                <a:lnTo>
                  <a:pt x="696960" y="0"/>
                </a:lnTo>
                <a:cubicBezTo>
                  <a:pt x="720686" y="534"/>
                  <a:pt x="744356" y="2572"/>
                  <a:pt x="767826" y="6096"/>
                </a:cubicBezTo>
                <a:cubicBezTo>
                  <a:pt x="1240361" y="106680"/>
                  <a:pt x="1710801" y="219075"/>
                  <a:pt x="2185812" y="306324"/>
                </a:cubicBezTo>
                <a:cubicBezTo>
                  <a:pt x="2839418" y="426434"/>
                  <a:pt x="3500739" y="475393"/>
                  <a:pt x="4165584" y="467583"/>
                </a:cubicBezTo>
                <a:cubicBezTo>
                  <a:pt x="4210351" y="467106"/>
                  <a:pt x="4254833" y="440531"/>
                  <a:pt x="4294266" y="427768"/>
                </a:cubicBezTo>
                <a:cubicBezTo>
                  <a:pt x="4340749" y="462343"/>
                  <a:pt x="4394755" y="530733"/>
                  <a:pt x="4461049" y="546259"/>
                </a:cubicBezTo>
                <a:cubicBezTo>
                  <a:pt x="4640977" y="588550"/>
                  <a:pt x="4826237" y="608457"/>
                  <a:pt x="5016357" y="638366"/>
                </a:cubicBezTo>
                <a:lnTo>
                  <a:pt x="4727178" y="869252"/>
                </a:lnTo>
                <a:lnTo>
                  <a:pt x="4745085" y="899160"/>
                </a:lnTo>
                <a:lnTo>
                  <a:pt x="4858623" y="860298"/>
                </a:lnTo>
                <a:lnTo>
                  <a:pt x="4858623" y="886016"/>
                </a:lnTo>
                <a:cubicBezTo>
                  <a:pt x="4893199" y="892111"/>
                  <a:pt x="4934823" y="913733"/>
                  <a:pt x="4960921" y="901351"/>
                </a:cubicBezTo>
                <a:cubicBezTo>
                  <a:pt x="5030740" y="867727"/>
                  <a:pt x="5093700" y="819722"/>
                  <a:pt x="5159232" y="777526"/>
                </a:cubicBezTo>
                <a:cubicBezTo>
                  <a:pt x="5190664" y="757238"/>
                  <a:pt x="5221906" y="736568"/>
                  <a:pt x="5268484" y="730853"/>
                </a:cubicBezTo>
                <a:lnTo>
                  <a:pt x="5217905" y="809625"/>
                </a:lnTo>
                <a:cubicBezTo>
                  <a:pt x="5330396" y="910209"/>
                  <a:pt x="5450030" y="911828"/>
                  <a:pt x="5579855" y="841915"/>
                </a:cubicBezTo>
                <a:cubicBezTo>
                  <a:pt x="5601573" y="830294"/>
                  <a:pt x="5641959" y="855631"/>
                  <a:pt x="5674249" y="860965"/>
                </a:cubicBezTo>
                <a:cubicBezTo>
                  <a:pt x="5706538" y="866299"/>
                  <a:pt x="5739876" y="867347"/>
                  <a:pt x="5783215" y="871252"/>
                </a:cubicBezTo>
                <a:lnTo>
                  <a:pt x="5817790" y="962120"/>
                </a:lnTo>
                <a:cubicBezTo>
                  <a:pt x="5631386" y="996029"/>
                  <a:pt x="5408215" y="953262"/>
                  <a:pt x="5332015" y="1222820"/>
                </a:cubicBezTo>
                <a:lnTo>
                  <a:pt x="5401357" y="1169480"/>
                </a:lnTo>
                <a:cubicBezTo>
                  <a:pt x="5367734" y="1407605"/>
                  <a:pt x="5263816" y="1644206"/>
                  <a:pt x="5444315" y="1861757"/>
                </a:cubicBezTo>
                <a:cubicBezTo>
                  <a:pt x="5561568" y="1794129"/>
                  <a:pt x="5601573" y="1677543"/>
                  <a:pt x="5552995" y="1552575"/>
                </a:cubicBezTo>
                <a:cubicBezTo>
                  <a:pt x="5487082" y="1383220"/>
                  <a:pt x="5514895" y="1246251"/>
                  <a:pt x="5645387" y="1108615"/>
                </a:cubicBezTo>
                <a:cubicBezTo>
                  <a:pt x="5704443" y="1046512"/>
                  <a:pt x="5728446" y="1003840"/>
                  <a:pt x="5818171" y="1040702"/>
                </a:cubicBezTo>
                <a:cubicBezTo>
                  <a:pt x="5943711" y="1092042"/>
                  <a:pt x="5988478" y="1220058"/>
                  <a:pt x="5913421" y="1341406"/>
                </a:cubicBezTo>
                <a:cubicBezTo>
                  <a:pt x="5904839" y="1358179"/>
                  <a:pt x="5897772" y="1375677"/>
                  <a:pt x="5892276" y="1393698"/>
                </a:cubicBezTo>
                <a:lnTo>
                  <a:pt x="5920851" y="1415986"/>
                </a:lnTo>
                <a:lnTo>
                  <a:pt x="5983620" y="1290352"/>
                </a:lnTo>
                <a:cubicBezTo>
                  <a:pt x="6090586" y="1368743"/>
                  <a:pt x="6120209" y="1457420"/>
                  <a:pt x="6109446" y="1543431"/>
                </a:cubicBezTo>
                <a:cubicBezTo>
                  <a:pt x="6099921" y="1621822"/>
                  <a:pt x="6050010" y="1695259"/>
                  <a:pt x="6016482" y="1774412"/>
                </a:cubicBezTo>
                <a:cubicBezTo>
                  <a:pt x="6094872" y="1819942"/>
                  <a:pt x="6162690" y="1834134"/>
                  <a:pt x="6233556" y="1784414"/>
                </a:cubicBezTo>
                <a:cubicBezTo>
                  <a:pt x="6330140" y="1716595"/>
                  <a:pt x="6430057" y="1653064"/>
                  <a:pt x="6522640" y="1580293"/>
                </a:cubicBezTo>
                <a:cubicBezTo>
                  <a:pt x="6583886" y="1532096"/>
                  <a:pt x="6651609" y="1476470"/>
                  <a:pt x="6565598" y="1371409"/>
                </a:cubicBezTo>
                <a:cubicBezTo>
                  <a:pt x="6664562" y="1355027"/>
                  <a:pt x="6740953" y="1342834"/>
                  <a:pt x="6817153" y="1329500"/>
                </a:cubicBezTo>
                <a:cubicBezTo>
                  <a:pt x="6936406" y="1308164"/>
                  <a:pt x="6960028" y="1273017"/>
                  <a:pt x="6936692" y="1157192"/>
                </a:cubicBezTo>
                <a:cubicBezTo>
                  <a:pt x="6925452" y="1102138"/>
                  <a:pt x="7072423" y="929164"/>
                  <a:pt x="7143765" y="912209"/>
                </a:cubicBezTo>
                <a:cubicBezTo>
                  <a:pt x="7244635" y="888111"/>
                  <a:pt x="7345695" y="864584"/>
                  <a:pt x="7445899" y="838105"/>
                </a:cubicBezTo>
                <a:cubicBezTo>
                  <a:pt x="7586773" y="800005"/>
                  <a:pt x="7662211" y="698373"/>
                  <a:pt x="7661354" y="554355"/>
                </a:cubicBezTo>
                <a:cubicBezTo>
                  <a:pt x="7661354" y="515017"/>
                  <a:pt x="7659068" y="474440"/>
                  <a:pt x="7667545" y="436626"/>
                </a:cubicBezTo>
                <a:cubicBezTo>
                  <a:pt x="7679261" y="384620"/>
                  <a:pt x="7700121" y="334613"/>
                  <a:pt x="7719266" y="277273"/>
                </a:cubicBezTo>
                <a:cubicBezTo>
                  <a:pt x="7744698" y="281654"/>
                  <a:pt x="7768891" y="292894"/>
                  <a:pt x="7789179" y="288036"/>
                </a:cubicBezTo>
                <a:cubicBezTo>
                  <a:pt x="7929483" y="254508"/>
                  <a:pt x="7933388" y="252317"/>
                  <a:pt x="7970154" y="394716"/>
                </a:cubicBezTo>
                <a:cubicBezTo>
                  <a:pt x="7996729" y="496634"/>
                  <a:pt x="8041973" y="575691"/>
                  <a:pt x="8137509" y="629602"/>
                </a:cubicBezTo>
                <a:cubicBezTo>
                  <a:pt x="8153606" y="638651"/>
                  <a:pt x="8150844" y="727520"/>
                  <a:pt x="8127984" y="751427"/>
                </a:cubicBezTo>
                <a:cubicBezTo>
                  <a:pt x="8046460" y="834447"/>
                  <a:pt x="7958486" y="910885"/>
                  <a:pt x="7864903" y="980027"/>
                </a:cubicBezTo>
                <a:cubicBezTo>
                  <a:pt x="7756985" y="1061180"/>
                  <a:pt x="7736316" y="1270921"/>
                  <a:pt x="7838709" y="1353598"/>
                </a:cubicBezTo>
                <a:cubicBezTo>
                  <a:pt x="7862903" y="1373124"/>
                  <a:pt x="7901670" y="1374457"/>
                  <a:pt x="7956438" y="1391031"/>
                </a:cubicBezTo>
                <a:cubicBezTo>
                  <a:pt x="7864999" y="1443609"/>
                  <a:pt x="7778797" y="1495806"/>
                  <a:pt x="7689738" y="1543431"/>
                </a:cubicBezTo>
                <a:cubicBezTo>
                  <a:pt x="7636303" y="1572006"/>
                  <a:pt x="7574105" y="1585627"/>
                  <a:pt x="7524099" y="1618583"/>
                </a:cubicBezTo>
                <a:cubicBezTo>
                  <a:pt x="7455137" y="1664113"/>
                  <a:pt x="7411609" y="1714786"/>
                  <a:pt x="7434754" y="1820418"/>
                </a:cubicBezTo>
                <a:cubicBezTo>
                  <a:pt x="7453042" y="1904333"/>
                  <a:pt x="7408275" y="2002155"/>
                  <a:pt x="7389225" y="2106168"/>
                </a:cubicBezTo>
                <a:lnTo>
                  <a:pt x="7288355" y="2056162"/>
                </a:lnTo>
                <a:cubicBezTo>
                  <a:pt x="7431230" y="2202180"/>
                  <a:pt x="7327027" y="2341340"/>
                  <a:pt x="7285497" y="2493169"/>
                </a:cubicBezTo>
                <a:cubicBezTo>
                  <a:pt x="7216060" y="2433924"/>
                  <a:pt x="7335313" y="2284857"/>
                  <a:pt x="7157672" y="2292477"/>
                </a:cubicBezTo>
                <a:cubicBezTo>
                  <a:pt x="7236253" y="2368677"/>
                  <a:pt x="7179579" y="2493645"/>
                  <a:pt x="7292832" y="2560987"/>
                </a:cubicBezTo>
                <a:cubicBezTo>
                  <a:pt x="7337218" y="2587371"/>
                  <a:pt x="7361507" y="2661952"/>
                  <a:pt x="7376461" y="2719483"/>
                </a:cubicBezTo>
                <a:cubicBezTo>
                  <a:pt x="7391034" y="2775395"/>
                  <a:pt x="7391892" y="2837116"/>
                  <a:pt x="7309786" y="2862358"/>
                </a:cubicBezTo>
                <a:cubicBezTo>
                  <a:pt x="7248731" y="2881408"/>
                  <a:pt x="7248445" y="2917127"/>
                  <a:pt x="7334932" y="2941987"/>
                </a:cubicBezTo>
                <a:cubicBezTo>
                  <a:pt x="7282259" y="2978563"/>
                  <a:pt x="7243492" y="3002280"/>
                  <a:pt x="7208726" y="3030665"/>
                </a:cubicBezTo>
                <a:cubicBezTo>
                  <a:pt x="7170626" y="3061526"/>
                  <a:pt x="7136050" y="3096387"/>
                  <a:pt x="7100903" y="3130487"/>
                </a:cubicBezTo>
                <a:cubicBezTo>
                  <a:pt x="7075471" y="3155252"/>
                  <a:pt x="7051945" y="3182016"/>
                  <a:pt x="7026799" y="3206687"/>
                </a:cubicBezTo>
                <a:cubicBezTo>
                  <a:pt x="6997366" y="3236119"/>
                  <a:pt x="6962124" y="3261170"/>
                  <a:pt x="6938311" y="3294507"/>
                </a:cubicBezTo>
                <a:cubicBezTo>
                  <a:pt x="6896115" y="3353657"/>
                  <a:pt x="6871636" y="3429286"/>
                  <a:pt x="6820582" y="3477482"/>
                </a:cubicBezTo>
                <a:cubicBezTo>
                  <a:pt x="6538071" y="3744182"/>
                  <a:pt x="6632178" y="4005453"/>
                  <a:pt x="6783911" y="4229005"/>
                </a:cubicBezTo>
                <a:cubicBezTo>
                  <a:pt x="6917261" y="4425315"/>
                  <a:pt x="7029370" y="4635056"/>
                  <a:pt x="7013273" y="4887850"/>
                </a:cubicBezTo>
                <a:cubicBezTo>
                  <a:pt x="7006224" y="4998816"/>
                  <a:pt x="6918023" y="4953857"/>
                  <a:pt x="6867255" y="49807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4" name="Google Shape;384;p4"/>
          <p:cNvSpPr/>
          <p:nvPr/>
        </p:nvSpPr>
        <p:spPr>
          <a:xfrm>
            <a:off x="11039077" y="7229374"/>
            <a:ext cx="1194903" cy="1194903"/>
          </a:xfrm>
          <a:custGeom>
            <a:avLst/>
            <a:gdLst/>
            <a:ahLst/>
            <a:cxnLst/>
            <a:rect l="l" t="t" r="r" b="b"/>
            <a:pathLst>
              <a:path w="705040" h="705040" extrusionOk="0">
                <a:moveTo>
                  <a:pt x="705040" y="352520"/>
                </a:moveTo>
                <a:cubicBezTo>
                  <a:pt x="705040" y="547212"/>
                  <a:pt x="547212" y="705041"/>
                  <a:pt x="352520" y="705041"/>
                </a:cubicBezTo>
                <a:cubicBezTo>
                  <a:pt x="157829" y="705041"/>
                  <a:pt x="0" y="547212"/>
                  <a:pt x="0" y="352520"/>
                </a:cubicBezTo>
                <a:cubicBezTo>
                  <a:pt x="0" y="157829"/>
                  <a:pt x="157829" y="0"/>
                  <a:pt x="352520" y="0"/>
                </a:cubicBezTo>
                <a:cubicBezTo>
                  <a:pt x="547212" y="0"/>
                  <a:pt x="705040" y="157829"/>
                  <a:pt x="705040" y="3525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5" name="Google Shape;385;p4"/>
          <p:cNvSpPr/>
          <p:nvPr/>
        </p:nvSpPr>
        <p:spPr>
          <a:xfrm>
            <a:off x="20664748" y="4034848"/>
            <a:ext cx="1194903" cy="1194903"/>
          </a:xfrm>
          <a:custGeom>
            <a:avLst/>
            <a:gdLst/>
            <a:ahLst/>
            <a:cxnLst/>
            <a:rect l="l" t="t" r="r" b="b"/>
            <a:pathLst>
              <a:path w="705040" h="705040" extrusionOk="0">
                <a:moveTo>
                  <a:pt x="705041" y="352520"/>
                </a:moveTo>
                <a:cubicBezTo>
                  <a:pt x="705041" y="547212"/>
                  <a:pt x="547212" y="705041"/>
                  <a:pt x="352520" y="705041"/>
                </a:cubicBezTo>
                <a:cubicBezTo>
                  <a:pt x="157829" y="705041"/>
                  <a:pt x="0" y="547212"/>
                  <a:pt x="0" y="352520"/>
                </a:cubicBezTo>
                <a:cubicBezTo>
                  <a:pt x="0" y="157829"/>
                  <a:pt x="157829" y="0"/>
                  <a:pt x="352520" y="0"/>
                </a:cubicBezTo>
                <a:cubicBezTo>
                  <a:pt x="547212" y="0"/>
                  <a:pt x="705041" y="157829"/>
                  <a:pt x="705041" y="3525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6" name="Google Shape;386;p4"/>
          <p:cNvSpPr/>
          <p:nvPr/>
        </p:nvSpPr>
        <p:spPr>
          <a:xfrm>
            <a:off x="12605431" y="5127885"/>
            <a:ext cx="1019913" cy="1019913"/>
          </a:xfrm>
          <a:custGeom>
            <a:avLst/>
            <a:gdLst/>
            <a:ahLst/>
            <a:cxnLst/>
            <a:rect l="l" t="t" r="r" b="b"/>
            <a:pathLst>
              <a:path w="601789" h="601789" extrusionOk="0">
                <a:moveTo>
                  <a:pt x="601789" y="300895"/>
                </a:moveTo>
                <a:cubicBezTo>
                  <a:pt x="601789" y="467074"/>
                  <a:pt x="467074" y="601790"/>
                  <a:pt x="300895" y="601790"/>
                </a:cubicBezTo>
                <a:cubicBezTo>
                  <a:pt x="134715" y="601790"/>
                  <a:pt x="0" y="467075"/>
                  <a:pt x="0" y="300895"/>
                </a:cubicBezTo>
                <a:cubicBezTo>
                  <a:pt x="0" y="134715"/>
                  <a:pt x="134715" y="0"/>
                  <a:pt x="300895" y="0"/>
                </a:cubicBezTo>
                <a:cubicBezTo>
                  <a:pt x="467074" y="0"/>
                  <a:pt x="601789" y="134715"/>
                  <a:pt x="601789" y="3008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7" name="Google Shape;387;p4"/>
          <p:cNvSpPr/>
          <p:nvPr/>
        </p:nvSpPr>
        <p:spPr>
          <a:xfrm>
            <a:off x="14552758" y="8625743"/>
            <a:ext cx="1019913" cy="1019913"/>
          </a:xfrm>
          <a:custGeom>
            <a:avLst/>
            <a:gdLst/>
            <a:ahLst/>
            <a:cxnLst/>
            <a:rect l="l" t="t" r="r" b="b"/>
            <a:pathLst>
              <a:path w="601789" h="601789" extrusionOk="0">
                <a:moveTo>
                  <a:pt x="601789" y="300895"/>
                </a:moveTo>
                <a:cubicBezTo>
                  <a:pt x="601789" y="467074"/>
                  <a:pt x="467074" y="601789"/>
                  <a:pt x="300895" y="601789"/>
                </a:cubicBezTo>
                <a:cubicBezTo>
                  <a:pt x="134715" y="601789"/>
                  <a:pt x="0" y="467074"/>
                  <a:pt x="0" y="300895"/>
                </a:cubicBezTo>
                <a:cubicBezTo>
                  <a:pt x="0" y="134715"/>
                  <a:pt x="134715" y="0"/>
                  <a:pt x="300895" y="0"/>
                </a:cubicBezTo>
                <a:cubicBezTo>
                  <a:pt x="467074" y="0"/>
                  <a:pt x="601789" y="134715"/>
                  <a:pt x="601789" y="3008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8" name="Google Shape;388;p4"/>
          <p:cNvSpPr/>
          <p:nvPr/>
        </p:nvSpPr>
        <p:spPr>
          <a:xfrm>
            <a:off x="18548789" y="7605829"/>
            <a:ext cx="1019913" cy="1019913"/>
          </a:xfrm>
          <a:custGeom>
            <a:avLst/>
            <a:gdLst/>
            <a:ahLst/>
            <a:cxnLst/>
            <a:rect l="l" t="t" r="r" b="b"/>
            <a:pathLst>
              <a:path w="601789" h="601789" extrusionOk="0">
                <a:moveTo>
                  <a:pt x="601789" y="300895"/>
                </a:moveTo>
                <a:cubicBezTo>
                  <a:pt x="601789" y="467075"/>
                  <a:pt x="467074" y="601790"/>
                  <a:pt x="300894" y="601790"/>
                </a:cubicBezTo>
                <a:cubicBezTo>
                  <a:pt x="134715" y="601790"/>
                  <a:pt x="-1" y="467075"/>
                  <a:pt x="-1" y="300895"/>
                </a:cubicBezTo>
                <a:cubicBezTo>
                  <a:pt x="-1" y="134716"/>
                  <a:pt x="134714" y="1"/>
                  <a:pt x="300894" y="1"/>
                </a:cubicBezTo>
                <a:cubicBezTo>
                  <a:pt x="467074" y="1"/>
                  <a:pt x="601789" y="134716"/>
                  <a:pt x="601789" y="3008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9" name="Google Shape;389;p4"/>
          <p:cNvSpPr/>
          <p:nvPr/>
        </p:nvSpPr>
        <p:spPr>
          <a:xfrm>
            <a:off x="16305400" y="6889889"/>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0" name="Google Shape;390;p4"/>
          <p:cNvSpPr/>
          <p:nvPr/>
        </p:nvSpPr>
        <p:spPr>
          <a:xfrm>
            <a:off x="16902851" y="6434013"/>
            <a:ext cx="597290" cy="597290"/>
          </a:xfrm>
          <a:custGeom>
            <a:avLst/>
            <a:gdLst/>
            <a:ahLst/>
            <a:cxnLst/>
            <a:rect l="l" t="t" r="r" b="b"/>
            <a:pathLst>
              <a:path w="352425" h="352425" extrusionOk="0">
                <a:moveTo>
                  <a:pt x="352425" y="176212"/>
                </a:moveTo>
                <a:cubicBezTo>
                  <a:pt x="352425" y="273532"/>
                  <a:pt x="273532" y="352425"/>
                  <a:pt x="176213" y="352425"/>
                </a:cubicBezTo>
                <a:cubicBezTo>
                  <a:pt x="78893" y="352425"/>
                  <a:pt x="0" y="273532"/>
                  <a:pt x="0" y="176212"/>
                </a:cubicBezTo>
                <a:cubicBezTo>
                  <a:pt x="0" y="78893"/>
                  <a:pt x="78893" y="0"/>
                  <a:pt x="176213" y="0"/>
                </a:cubicBezTo>
                <a:cubicBezTo>
                  <a:pt x="273532" y="0"/>
                  <a:pt x="352425" y="78893"/>
                  <a:pt x="352425" y="1762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1" name="Google Shape;391;p4"/>
          <p:cNvSpPr/>
          <p:nvPr/>
        </p:nvSpPr>
        <p:spPr>
          <a:xfrm>
            <a:off x="16983566" y="7213395"/>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2" name="Google Shape;392;p4"/>
          <p:cNvSpPr/>
          <p:nvPr/>
        </p:nvSpPr>
        <p:spPr>
          <a:xfrm>
            <a:off x="15588040" y="4741344"/>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3" name="Google Shape;393;p4"/>
          <p:cNvSpPr/>
          <p:nvPr/>
        </p:nvSpPr>
        <p:spPr>
          <a:xfrm>
            <a:off x="10441787" y="3335691"/>
            <a:ext cx="597290" cy="597290"/>
          </a:xfrm>
          <a:custGeom>
            <a:avLst/>
            <a:gdLst/>
            <a:ahLst/>
            <a:cxnLst/>
            <a:rect l="l" t="t" r="r" b="b"/>
            <a:pathLst>
              <a:path w="352425" h="352425" extrusionOk="0">
                <a:moveTo>
                  <a:pt x="352425" y="176212"/>
                </a:moveTo>
                <a:cubicBezTo>
                  <a:pt x="352425" y="273532"/>
                  <a:pt x="273532" y="352425"/>
                  <a:pt x="176212" y="352425"/>
                </a:cubicBezTo>
                <a:cubicBezTo>
                  <a:pt x="78893" y="352425"/>
                  <a:pt x="0" y="273532"/>
                  <a:pt x="0" y="176212"/>
                </a:cubicBezTo>
                <a:cubicBezTo>
                  <a:pt x="0" y="78893"/>
                  <a:pt x="78893" y="0"/>
                  <a:pt x="176212" y="0"/>
                </a:cubicBezTo>
                <a:cubicBezTo>
                  <a:pt x="273532" y="0"/>
                  <a:pt x="352425" y="78893"/>
                  <a:pt x="352425" y="1762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4" name="Google Shape;394;p4"/>
          <p:cNvSpPr/>
          <p:nvPr/>
        </p:nvSpPr>
        <p:spPr>
          <a:xfrm>
            <a:off x="10143142" y="6930892"/>
            <a:ext cx="597290" cy="597290"/>
          </a:xfrm>
          <a:custGeom>
            <a:avLst/>
            <a:gdLst/>
            <a:ahLst/>
            <a:cxnLst/>
            <a:rect l="l" t="t" r="r" b="b"/>
            <a:pathLst>
              <a:path w="352425" h="352425" extrusionOk="0">
                <a:moveTo>
                  <a:pt x="352425" y="176213"/>
                </a:moveTo>
                <a:cubicBezTo>
                  <a:pt x="352425" y="273532"/>
                  <a:pt x="273532" y="352425"/>
                  <a:pt x="176212" y="352425"/>
                </a:cubicBezTo>
                <a:cubicBezTo>
                  <a:pt x="78893" y="352425"/>
                  <a:pt x="0" y="273532"/>
                  <a:pt x="0" y="176213"/>
                </a:cubicBezTo>
                <a:cubicBezTo>
                  <a:pt x="0" y="78893"/>
                  <a:pt x="78893" y="0"/>
                  <a:pt x="176212" y="0"/>
                </a:cubicBezTo>
                <a:cubicBezTo>
                  <a:pt x="273532" y="0"/>
                  <a:pt x="352425" y="78893"/>
                  <a:pt x="352425" y="17621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5" name="Google Shape;395;p4"/>
          <p:cNvSpPr/>
          <p:nvPr/>
        </p:nvSpPr>
        <p:spPr>
          <a:xfrm>
            <a:off x="13625504" y="6147797"/>
            <a:ext cx="597290" cy="597290"/>
          </a:xfrm>
          <a:custGeom>
            <a:avLst/>
            <a:gdLst/>
            <a:ahLst/>
            <a:cxnLst/>
            <a:rect l="l" t="t" r="r" b="b"/>
            <a:pathLst>
              <a:path w="352425" h="352425" extrusionOk="0">
                <a:moveTo>
                  <a:pt x="352425" y="176213"/>
                </a:moveTo>
                <a:cubicBezTo>
                  <a:pt x="352425" y="273532"/>
                  <a:pt x="273532" y="352425"/>
                  <a:pt x="176213" y="352425"/>
                </a:cubicBezTo>
                <a:cubicBezTo>
                  <a:pt x="78893" y="352425"/>
                  <a:pt x="0" y="273532"/>
                  <a:pt x="0" y="176213"/>
                </a:cubicBezTo>
                <a:cubicBezTo>
                  <a:pt x="0" y="78893"/>
                  <a:pt x="78893" y="0"/>
                  <a:pt x="176213" y="0"/>
                </a:cubicBezTo>
                <a:cubicBezTo>
                  <a:pt x="273532" y="0"/>
                  <a:pt x="352425" y="78893"/>
                  <a:pt x="352425" y="17621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396" name="Google Shape;396;p4"/>
          <p:cNvGrpSpPr/>
          <p:nvPr/>
        </p:nvGrpSpPr>
        <p:grpSpPr>
          <a:xfrm>
            <a:off x="16852168" y="4759256"/>
            <a:ext cx="5078277" cy="10294121"/>
            <a:chOff x="20334985" y="8148652"/>
            <a:chExt cx="2123264" cy="4304048"/>
          </a:xfrm>
        </p:grpSpPr>
        <p:sp>
          <p:nvSpPr>
            <p:cNvPr id="397" name="Google Shape;397;p4"/>
            <p:cNvSpPr/>
            <p:nvPr/>
          </p:nvSpPr>
          <p:spPr>
            <a:xfrm>
              <a:off x="20406364" y="9047630"/>
              <a:ext cx="734474" cy="1225431"/>
            </a:xfrm>
            <a:custGeom>
              <a:avLst/>
              <a:gdLst/>
              <a:ahLst/>
              <a:cxnLst/>
              <a:rect l="l" t="t" r="r" b="b"/>
              <a:pathLst>
                <a:path w="494753" h="825470" extrusionOk="0">
                  <a:moveTo>
                    <a:pt x="431625" y="8130"/>
                  </a:moveTo>
                  <a:cubicBezTo>
                    <a:pt x="380666" y="-13777"/>
                    <a:pt x="333231" y="11369"/>
                    <a:pt x="303037" y="50421"/>
                  </a:cubicBezTo>
                  <a:cubicBezTo>
                    <a:pt x="255412" y="111667"/>
                    <a:pt x="203596" y="171388"/>
                    <a:pt x="135778" y="321407"/>
                  </a:cubicBezTo>
                  <a:cubicBezTo>
                    <a:pt x="-6525" y="636399"/>
                    <a:pt x="47" y="742793"/>
                    <a:pt x="47" y="742793"/>
                  </a:cubicBezTo>
                  <a:lnTo>
                    <a:pt x="183975" y="825470"/>
                  </a:lnTo>
                  <a:cubicBezTo>
                    <a:pt x="183975" y="825470"/>
                    <a:pt x="280748" y="723267"/>
                    <a:pt x="401811" y="434184"/>
                  </a:cubicBezTo>
                  <a:cubicBezTo>
                    <a:pt x="479345" y="248922"/>
                    <a:pt x="488108" y="130717"/>
                    <a:pt x="488108" y="130717"/>
                  </a:cubicBezTo>
                  <a:cubicBezTo>
                    <a:pt x="507825" y="84997"/>
                    <a:pt x="482107" y="30038"/>
                    <a:pt x="431625" y="813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8" name="Google Shape;398;p4"/>
            <p:cNvSpPr/>
            <p:nvPr/>
          </p:nvSpPr>
          <p:spPr>
            <a:xfrm>
              <a:off x="20334985" y="10150325"/>
              <a:ext cx="344493" cy="334213"/>
            </a:xfrm>
            <a:custGeom>
              <a:avLst/>
              <a:gdLst/>
              <a:ahLst/>
              <a:cxnLst/>
              <a:rect l="l" t="t" r="r" b="b"/>
              <a:pathLst>
                <a:path w="232056" h="225131" extrusionOk="0">
                  <a:moveTo>
                    <a:pt x="63274" y="216028"/>
                  </a:moveTo>
                  <a:cubicBezTo>
                    <a:pt x="12315" y="194024"/>
                    <a:pt x="-12926" y="139161"/>
                    <a:pt x="6600" y="93918"/>
                  </a:cubicBezTo>
                  <a:lnTo>
                    <a:pt x="47748" y="0"/>
                  </a:lnTo>
                  <a:lnTo>
                    <a:pt x="232057" y="82678"/>
                  </a:lnTo>
                  <a:lnTo>
                    <a:pt x="192052" y="174117"/>
                  </a:lnTo>
                  <a:cubicBezTo>
                    <a:pt x="171954" y="218885"/>
                    <a:pt x="114137" y="237935"/>
                    <a:pt x="63274"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99" name="Google Shape;399;p4"/>
            <p:cNvSpPr/>
            <p:nvPr/>
          </p:nvSpPr>
          <p:spPr>
            <a:xfrm>
              <a:off x="21652385" y="9048264"/>
              <a:ext cx="734723" cy="1224797"/>
            </a:xfrm>
            <a:custGeom>
              <a:avLst/>
              <a:gdLst/>
              <a:ahLst/>
              <a:cxnLst/>
              <a:rect l="l" t="t" r="r" b="b"/>
              <a:pathLst>
                <a:path w="494921" h="825042" extrusionOk="0">
                  <a:moveTo>
                    <a:pt x="63297" y="7702"/>
                  </a:moveTo>
                  <a:cubicBezTo>
                    <a:pt x="114255" y="-14205"/>
                    <a:pt x="158547" y="13989"/>
                    <a:pt x="191884" y="49993"/>
                  </a:cubicBezTo>
                  <a:cubicBezTo>
                    <a:pt x="247225" y="109239"/>
                    <a:pt x="291326" y="170960"/>
                    <a:pt x="359143" y="320979"/>
                  </a:cubicBezTo>
                  <a:cubicBezTo>
                    <a:pt x="501447" y="635972"/>
                    <a:pt x="494875" y="742365"/>
                    <a:pt x="494875" y="742365"/>
                  </a:cubicBezTo>
                  <a:lnTo>
                    <a:pt x="310852" y="825043"/>
                  </a:lnTo>
                  <a:cubicBezTo>
                    <a:pt x="310852" y="825043"/>
                    <a:pt x="214078" y="722840"/>
                    <a:pt x="93015" y="433756"/>
                  </a:cubicBezTo>
                  <a:cubicBezTo>
                    <a:pt x="15481" y="248494"/>
                    <a:pt x="6718" y="130290"/>
                    <a:pt x="6718" y="130290"/>
                  </a:cubicBezTo>
                  <a:cubicBezTo>
                    <a:pt x="-13094" y="84569"/>
                    <a:pt x="12433" y="29610"/>
                    <a:pt x="63297" y="770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0" name="Google Shape;400;p4"/>
            <p:cNvSpPr/>
            <p:nvPr/>
          </p:nvSpPr>
          <p:spPr>
            <a:xfrm>
              <a:off x="22113854" y="10150325"/>
              <a:ext cx="344395" cy="334213"/>
            </a:xfrm>
            <a:custGeom>
              <a:avLst/>
              <a:gdLst/>
              <a:ahLst/>
              <a:cxnLst/>
              <a:rect l="l" t="t" r="r" b="b"/>
              <a:pathLst>
                <a:path w="231990" h="225131" extrusionOk="0">
                  <a:moveTo>
                    <a:pt x="168497" y="216028"/>
                  </a:moveTo>
                  <a:cubicBezTo>
                    <a:pt x="219456" y="194024"/>
                    <a:pt x="244697" y="139161"/>
                    <a:pt x="225647" y="93918"/>
                  </a:cubicBezTo>
                  <a:lnTo>
                    <a:pt x="184499" y="0"/>
                  </a:lnTo>
                  <a:lnTo>
                    <a:pt x="0" y="82678"/>
                  </a:lnTo>
                  <a:lnTo>
                    <a:pt x="40005" y="174117"/>
                  </a:lnTo>
                  <a:cubicBezTo>
                    <a:pt x="59817" y="218885"/>
                    <a:pt x="117634" y="237935"/>
                    <a:pt x="168497" y="216028"/>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1" name="Google Shape;401;p4"/>
            <p:cNvSpPr/>
            <p:nvPr/>
          </p:nvSpPr>
          <p:spPr>
            <a:xfrm>
              <a:off x="20818404" y="10177437"/>
              <a:ext cx="1179770" cy="2249589"/>
            </a:xfrm>
            <a:custGeom>
              <a:avLst/>
              <a:gdLst/>
              <a:ahLst/>
              <a:cxnLst/>
              <a:rect l="l" t="t" r="r" b="b"/>
              <a:pathLst>
                <a:path w="794711" h="1515359" extrusionOk="0">
                  <a:moveTo>
                    <a:pt x="84154" y="17266"/>
                  </a:moveTo>
                  <a:cubicBezTo>
                    <a:pt x="-8238" y="529235"/>
                    <a:pt x="-26240" y="769741"/>
                    <a:pt x="38530" y="1455541"/>
                  </a:cubicBezTo>
                  <a:cubicBezTo>
                    <a:pt x="41369" y="1489545"/>
                    <a:pt x="69934" y="1515643"/>
                    <a:pt x="104062" y="1515357"/>
                  </a:cubicBezTo>
                  <a:lnTo>
                    <a:pt x="194930" y="1515357"/>
                  </a:lnTo>
                  <a:cubicBezTo>
                    <a:pt x="230935" y="1515357"/>
                    <a:pt x="271988" y="1488497"/>
                    <a:pt x="271988" y="1455541"/>
                  </a:cubicBezTo>
                  <a:lnTo>
                    <a:pt x="369810" y="477990"/>
                  </a:lnTo>
                  <a:cubicBezTo>
                    <a:pt x="369810" y="454939"/>
                    <a:pt x="378763" y="436271"/>
                    <a:pt x="403909" y="436271"/>
                  </a:cubicBezTo>
                  <a:lnTo>
                    <a:pt x="403909" y="436271"/>
                  </a:lnTo>
                  <a:cubicBezTo>
                    <a:pt x="429150" y="436271"/>
                    <a:pt x="432484" y="455321"/>
                    <a:pt x="432484" y="477990"/>
                  </a:cubicBezTo>
                  <a:lnTo>
                    <a:pt x="530401" y="1455541"/>
                  </a:lnTo>
                  <a:cubicBezTo>
                    <a:pt x="530401" y="1488497"/>
                    <a:pt x="577359" y="1515357"/>
                    <a:pt x="613363" y="1515357"/>
                  </a:cubicBezTo>
                  <a:lnTo>
                    <a:pt x="704232" y="1515357"/>
                  </a:lnTo>
                  <a:cubicBezTo>
                    <a:pt x="740236" y="1515357"/>
                    <a:pt x="769764" y="1488497"/>
                    <a:pt x="769764" y="1455541"/>
                  </a:cubicBezTo>
                  <a:cubicBezTo>
                    <a:pt x="786718" y="1262564"/>
                    <a:pt x="843773" y="418839"/>
                    <a:pt x="694993" y="33077"/>
                  </a:cubicBezTo>
                  <a:cubicBezTo>
                    <a:pt x="682706" y="2597"/>
                    <a:pt x="89965" y="-15119"/>
                    <a:pt x="84154" y="172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2" name="Google Shape;402;p4"/>
            <p:cNvSpPr/>
            <p:nvPr/>
          </p:nvSpPr>
          <p:spPr>
            <a:xfrm>
              <a:off x="20843009" y="9047113"/>
              <a:ext cx="1103791" cy="1218455"/>
            </a:xfrm>
            <a:custGeom>
              <a:avLst/>
              <a:gdLst/>
              <a:ahLst/>
              <a:cxnLst/>
              <a:rect l="l" t="t" r="r" b="b"/>
              <a:pathLst>
                <a:path w="743531" h="820770" extrusionOk="0">
                  <a:moveTo>
                    <a:pt x="631364" y="2"/>
                  </a:moveTo>
                  <a:lnTo>
                    <a:pt x="117014" y="2"/>
                  </a:lnTo>
                  <a:cubicBezTo>
                    <a:pt x="66913" y="-284"/>
                    <a:pt x="24499" y="36863"/>
                    <a:pt x="18145" y="86584"/>
                  </a:cubicBezTo>
                  <a:cubicBezTo>
                    <a:pt x="-8525" y="257557"/>
                    <a:pt x="-14907" y="359570"/>
                    <a:pt x="63389" y="818866"/>
                  </a:cubicBezTo>
                  <a:cubicBezTo>
                    <a:pt x="87868" y="813246"/>
                    <a:pt x="638890" y="820770"/>
                    <a:pt x="686895" y="820770"/>
                  </a:cubicBezTo>
                  <a:cubicBezTo>
                    <a:pt x="765191" y="330805"/>
                    <a:pt x="748999" y="192788"/>
                    <a:pt x="717376" y="73820"/>
                  </a:cubicBezTo>
                  <a:cubicBezTo>
                    <a:pt x="714613" y="63819"/>
                    <a:pt x="694611" y="2"/>
                    <a:pt x="631364" y="2"/>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3" name="Google Shape;403;p4"/>
            <p:cNvSpPr/>
            <p:nvPr/>
          </p:nvSpPr>
          <p:spPr>
            <a:xfrm>
              <a:off x="20878144" y="12309015"/>
              <a:ext cx="345309" cy="143685"/>
            </a:xfrm>
            <a:custGeom>
              <a:avLst/>
              <a:gdLst/>
              <a:ahLst/>
              <a:cxnLst/>
              <a:rect l="l" t="t" r="r" b="b"/>
              <a:pathLst>
                <a:path w="232606" h="96789" extrusionOk="0">
                  <a:moveTo>
                    <a:pt x="180502" y="151"/>
                  </a:moveTo>
                  <a:lnTo>
                    <a:pt x="52105" y="151"/>
                  </a:lnTo>
                  <a:cubicBezTo>
                    <a:pt x="25464" y="-1945"/>
                    <a:pt x="2194" y="18058"/>
                    <a:pt x="146" y="44633"/>
                  </a:cubicBezTo>
                  <a:cubicBezTo>
                    <a:pt x="-1912" y="71302"/>
                    <a:pt x="18034" y="94544"/>
                    <a:pt x="44675" y="96639"/>
                  </a:cubicBezTo>
                  <a:cubicBezTo>
                    <a:pt x="47152" y="96830"/>
                    <a:pt x="49628" y="96830"/>
                    <a:pt x="52105" y="96639"/>
                  </a:cubicBezTo>
                  <a:lnTo>
                    <a:pt x="180502" y="96639"/>
                  </a:lnTo>
                  <a:cubicBezTo>
                    <a:pt x="207143" y="98734"/>
                    <a:pt x="230413" y="78732"/>
                    <a:pt x="232461" y="52157"/>
                  </a:cubicBezTo>
                  <a:cubicBezTo>
                    <a:pt x="234518" y="25488"/>
                    <a:pt x="214582" y="2246"/>
                    <a:pt x="187932" y="151"/>
                  </a:cubicBezTo>
                  <a:cubicBezTo>
                    <a:pt x="185455" y="-40"/>
                    <a:pt x="182978" y="-40"/>
                    <a:pt x="180502"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4" name="Google Shape;404;p4"/>
            <p:cNvSpPr/>
            <p:nvPr/>
          </p:nvSpPr>
          <p:spPr>
            <a:xfrm>
              <a:off x="21615552" y="12309015"/>
              <a:ext cx="345735" cy="143685"/>
            </a:xfrm>
            <a:custGeom>
              <a:avLst/>
              <a:gdLst/>
              <a:ahLst/>
              <a:cxnLst/>
              <a:rect l="l" t="t" r="r" b="b"/>
              <a:pathLst>
                <a:path w="232892" h="96789" extrusionOk="0">
                  <a:moveTo>
                    <a:pt x="180787" y="151"/>
                  </a:moveTo>
                  <a:lnTo>
                    <a:pt x="52104" y="151"/>
                  </a:lnTo>
                  <a:cubicBezTo>
                    <a:pt x="25463" y="-1945"/>
                    <a:pt x="2194" y="18058"/>
                    <a:pt x="146" y="44633"/>
                  </a:cubicBezTo>
                  <a:cubicBezTo>
                    <a:pt x="-1911" y="71302"/>
                    <a:pt x="18024" y="94544"/>
                    <a:pt x="44675" y="96639"/>
                  </a:cubicBezTo>
                  <a:cubicBezTo>
                    <a:pt x="47152" y="96830"/>
                    <a:pt x="49628" y="96830"/>
                    <a:pt x="52104" y="96639"/>
                  </a:cubicBezTo>
                  <a:lnTo>
                    <a:pt x="180787" y="96639"/>
                  </a:lnTo>
                  <a:cubicBezTo>
                    <a:pt x="207429" y="98734"/>
                    <a:pt x="230698" y="78732"/>
                    <a:pt x="232746" y="52157"/>
                  </a:cubicBezTo>
                  <a:cubicBezTo>
                    <a:pt x="234804" y="25488"/>
                    <a:pt x="214868" y="2246"/>
                    <a:pt x="188217" y="151"/>
                  </a:cubicBezTo>
                  <a:cubicBezTo>
                    <a:pt x="185740" y="-40"/>
                    <a:pt x="183264" y="-40"/>
                    <a:pt x="180787" y="151"/>
                  </a:cubicBezTo>
                  <a:close/>
                </a:path>
              </a:pathLst>
            </a:custGeom>
            <a:solidFill>
              <a:srgbClr val="1620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5" name="Google Shape;405;p4"/>
            <p:cNvSpPr/>
            <p:nvPr/>
          </p:nvSpPr>
          <p:spPr>
            <a:xfrm>
              <a:off x="21026195" y="8148652"/>
              <a:ext cx="761445" cy="925752"/>
            </a:xfrm>
            <a:custGeom>
              <a:avLst/>
              <a:gdLst/>
              <a:ahLst/>
              <a:cxnLst/>
              <a:rect l="l" t="t" r="r" b="b"/>
              <a:pathLst>
                <a:path w="512921" h="623601" extrusionOk="0">
                  <a:moveTo>
                    <a:pt x="261747" y="0"/>
                  </a:moveTo>
                  <a:lnTo>
                    <a:pt x="251174" y="0"/>
                  </a:lnTo>
                  <a:cubicBezTo>
                    <a:pt x="112509" y="-95"/>
                    <a:pt x="57" y="112300"/>
                    <a:pt x="0" y="250984"/>
                  </a:cubicBezTo>
                  <a:cubicBezTo>
                    <a:pt x="0" y="251079"/>
                    <a:pt x="0" y="251079"/>
                    <a:pt x="0" y="251174"/>
                  </a:cubicBezTo>
                  <a:lnTo>
                    <a:pt x="0" y="623602"/>
                  </a:lnTo>
                  <a:lnTo>
                    <a:pt x="512921" y="623602"/>
                  </a:lnTo>
                  <a:lnTo>
                    <a:pt x="512921" y="251174"/>
                  </a:lnTo>
                  <a:cubicBezTo>
                    <a:pt x="512921" y="112490"/>
                    <a:pt x="400469" y="0"/>
                    <a:pt x="261747" y="0"/>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6" name="Google Shape;406;p4"/>
            <p:cNvSpPr/>
            <p:nvPr/>
          </p:nvSpPr>
          <p:spPr>
            <a:xfrm>
              <a:off x="21162364" y="8369237"/>
              <a:ext cx="487555" cy="486419"/>
            </a:xfrm>
            <a:custGeom>
              <a:avLst/>
              <a:gdLst/>
              <a:ahLst/>
              <a:cxnLst/>
              <a:rect l="l" t="t" r="r" b="b"/>
              <a:pathLst>
                <a:path w="328425" h="327660" extrusionOk="0">
                  <a:moveTo>
                    <a:pt x="290417" y="327660"/>
                  </a:moveTo>
                  <a:lnTo>
                    <a:pt x="38100" y="327660"/>
                  </a:lnTo>
                  <a:cubicBezTo>
                    <a:pt x="16954" y="327660"/>
                    <a:pt x="0" y="306706"/>
                    <a:pt x="0" y="280892"/>
                  </a:cubicBezTo>
                  <a:lnTo>
                    <a:pt x="0" y="77438"/>
                  </a:lnTo>
                  <a:cubicBezTo>
                    <a:pt x="0" y="51626"/>
                    <a:pt x="17240" y="30670"/>
                    <a:pt x="38100" y="30670"/>
                  </a:cubicBezTo>
                  <a:cubicBezTo>
                    <a:pt x="38100" y="30670"/>
                    <a:pt x="126587" y="381"/>
                    <a:pt x="156972" y="0"/>
                  </a:cubicBezTo>
                  <a:cubicBezTo>
                    <a:pt x="190881" y="0"/>
                    <a:pt x="290322" y="30670"/>
                    <a:pt x="290322" y="30670"/>
                  </a:cubicBezTo>
                  <a:cubicBezTo>
                    <a:pt x="311467" y="30670"/>
                    <a:pt x="328422" y="51626"/>
                    <a:pt x="328422" y="77438"/>
                  </a:cubicBezTo>
                  <a:lnTo>
                    <a:pt x="328422" y="280892"/>
                  </a:lnTo>
                  <a:cubicBezTo>
                    <a:pt x="328707" y="306706"/>
                    <a:pt x="311562" y="327660"/>
                    <a:pt x="290417" y="3276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7" name="Google Shape;407;p4"/>
            <p:cNvSpPr/>
            <p:nvPr/>
          </p:nvSpPr>
          <p:spPr>
            <a:xfrm>
              <a:off x="21368103" y="9250235"/>
              <a:ext cx="58115" cy="1059307"/>
            </a:xfrm>
            <a:custGeom>
              <a:avLst/>
              <a:gdLst/>
              <a:ahLst/>
              <a:cxnLst/>
              <a:rect l="l" t="t" r="r" b="b"/>
              <a:pathLst>
                <a:path w="39147" h="713566" extrusionOk="0">
                  <a:moveTo>
                    <a:pt x="19621" y="713566"/>
                  </a:moveTo>
                  <a:cubicBezTo>
                    <a:pt x="8982" y="713662"/>
                    <a:pt x="257" y="705184"/>
                    <a:pt x="0" y="694516"/>
                  </a:cubicBezTo>
                  <a:lnTo>
                    <a:pt x="0" y="18241"/>
                  </a:lnTo>
                  <a:cubicBezTo>
                    <a:pt x="752" y="7478"/>
                    <a:pt x="10125" y="-714"/>
                    <a:pt x="20936" y="49"/>
                  </a:cubicBezTo>
                  <a:cubicBezTo>
                    <a:pt x="30699" y="715"/>
                    <a:pt x="38462" y="8527"/>
                    <a:pt x="39148" y="18241"/>
                  </a:cubicBezTo>
                  <a:lnTo>
                    <a:pt x="39148" y="694516"/>
                  </a:lnTo>
                  <a:cubicBezTo>
                    <a:pt x="38891" y="705089"/>
                    <a:pt x="30223" y="713566"/>
                    <a:pt x="19621" y="713566"/>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08" name="Google Shape;408;p4"/>
            <p:cNvSpPr/>
            <p:nvPr/>
          </p:nvSpPr>
          <p:spPr>
            <a:xfrm>
              <a:off x="21321157" y="10167152"/>
              <a:ext cx="152146" cy="152147"/>
            </a:xfrm>
            <a:custGeom>
              <a:avLst/>
              <a:gdLst/>
              <a:ahLst/>
              <a:cxnLst/>
              <a:rect l="l" t="t" r="r" b="b"/>
              <a:pathLst>
                <a:path w="102488" h="102489" extrusionOk="0">
                  <a:moveTo>
                    <a:pt x="102489" y="51245"/>
                  </a:moveTo>
                  <a:cubicBezTo>
                    <a:pt x="102489" y="79546"/>
                    <a:pt x="79546" y="102489"/>
                    <a:pt x="51245" y="102489"/>
                  </a:cubicBezTo>
                  <a:cubicBezTo>
                    <a:pt x="22943" y="102489"/>
                    <a:pt x="0" y="79546"/>
                    <a:pt x="0" y="51245"/>
                  </a:cubicBezTo>
                  <a:cubicBezTo>
                    <a:pt x="0" y="22943"/>
                    <a:pt x="22943" y="0"/>
                    <a:pt x="51245" y="0"/>
                  </a:cubicBezTo>
                  <a:cubicBezTo>
                    <a:pt x="79546" y="0"/>
                    <a:pt x="102489" y="22943"/>
                    <a:pt x="102489" y="51245"/>
                  </a:cubicBezTo>
                  <a:close/>
                </a:path>
              </a:pathLst>
            </a:custGeom>
            <a:solidFill>
              <a:srgbClr val="283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grpSp>
        <p:nvGrpSpPr>
          <p:cNvPr id="413" name="Google Shape;413;g120aa4050d3_1_492"/>
          <p:cNvGrpSpPr/>
          <p:nvPr/>
        </p:nvGrpSpPr>
        <p:grpSpPr>
          <a:xfrm>
            <a:off x="-1" y="1198524"/>
            <a:ext cx="13208142" cy="1846856"/>
            <a:chOff x="-514" y="18753927"/>
            <a:chExt cx="13208142" cy="1846856"/>
          </a:xfrm>
        </p:grpSpPr>
        <p:sp>
          <p:nvSpPr>
            <p:cNvPr id="414" name="Google Shape;414;g120aa4050d3_1_492"/>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15" name="Google Shape;415;g120aa4050d3_1_492"/>
            <p:cNvSpPr/>
            <p:nvPr/>
          </p:nvSpPr>
          <p:spPr>
            <a:xfrm>
              <a:off x="1352828" y="19163642"/>
              <a:ext cx="118548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Total Coronavirus Cases in the US</a:t>
              </a:r>
              <a:endParaRPr/>
            </a:p>
          </p:txBody>
        </p:sp>
      </p:grpSp>
      <p:grpSp>
        <p:nvGrpSpPr>
          <p:cNvPr id="416" name="Google Shape;416;g120aa4050d3_1_492"/>
          <p:cNvGrpSpPr/>
          <p:nvPr/>
        </p:nvGrpSpPr>
        <p:grpSpPr>
          <a:xfrm>
            <a:off x="1353245" y="5657418"/>
            <a:ext cx="8058600" cy="2301145"/>
            <a:chOff x="1268138" y="9667929"/>
            <a:chExt cx="8058600" cy="2301145"/>
          </a:xfrm>
        </p:grpSpPr>
        <p:sp>
          <p:nvSpPr>
            <p:cNvPr id="417" name="Google Shape;417;g120aa4050d3_1_492"/>
            <p:cNvSpPr txBox="1"/>
            <p:nvPr/>
          </p:nvSpPr>
          <p:spPr>
            <a:xfrm>
              <a:off x="1268138" y="10583674"/>
              <a:ext cx="80586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sp>
          <p:nvSpPr>
            <p:cNvPr id="418" name="Google Shape;418;g120aa4050d3_1_492"/>
            <p:cNvSpPr/>
            <p:nvPr/>
          </p:nvSpPr>
          <p:spPr>
            <a:xfrm>
              <a:off x="1268138" y="9667929"/>
              <a:ext cx="5734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1"/>
                  </a:solidFill>
                  <a:latin typeface="Fjalla One"/>
                  <a:ea typeface="Fjalla One"/>
                  <a:cs typeface="Fjalla One"/>
                  <a:sym typeface="Fjalla One"/>
                </a:rPr>
                <a:t>Write Your Title</a:t>
              </a:r>
              <a:endParaRPr sz="6600">
                <a:solidFill>
                  <a:schemeClr val="accent1"/>
                </a:solidFill>
                <a:latin typeface="Fjalla One"/>
                <a:ea typeface="Fjalla One"/>
                <a:cs typeface="Fjalla One"/>
                <a:sym typeface="Fjalla One"/>
              </a:endParaRPr>
            </a:p>
          </p:txBody>
        </p:sp>
      </p:grpSp>
      <p:grpSp>
        <p:nvGrpSpPr>
          <p:cNvPr id="419" name="Google Shape;419;g120aa4050d3_1_492"/>
          <p:cNvGrpSpPr/>
          <p:nvPr/>
        </p:nvGrpSpPr>
        <p:grpSpPr>
          <a:xfrm>
            <a:off x="1353245" y="9112079"/>
            <a:ext cx="8058600" cy="2301145"/>
            <a:chOff x="1268138" y="9667929"/>
            <a:chExt cx="8058600" cy="2301145"/>
          </a:xfrm>
        </p:grpSpPr>
        <p:sp>
          <p:nvSpPr>
            <p:cNvPr id="420" name="Google Shape;420;g120aa4050d3_1_492"/>
            <p:cNvSpPr txBox="1"/>
            <p:nvPr/>
          </p:nvSpPr>
          <p:spPr>
            <a:xfrm>
              <a:off x="1268138" y="10583674"/>
              <a:ext cx="80586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sp>
          <p:nvSpPr>
            <p:cNvPr id="421" name="Google Shape;421;g120aa4050d3_1_492"/>
            <p:cNvSpPr/>
            <p:nvPr/>
          </p:nvSpPr>
          <p:spPr>
            <a:xfrm>
              <a:off x="1268138" y="9667929"/>
              <a:ext cx="5734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Write Your Title</a:t>
              </a:r>
              <a:endParaRPr sz="6600">
                <a:solidFill>
                  <a:schemeClr val="accent2"/>
                </a:solidFill>
                <a:latin typeface="Fjalla One"/>
                <a:ea typeface="Fjalla One"/>
                <a:cs typeface="Fjalla One"/>
                <a:sym typeface="Fjalla One"/>
              </a:endParaRPr>
            </a:p>
          </p:txBody>
        </p:sp>
      </p:grpSp>
      <p:grpSp>
        <p:nvGrpSpPr>
          <p:cNvPr id="422" name="Google Shape;422;g120aa4050d3_1_492"/>
          <p:cNvGrpSpPr/>
          <p:nvPr/>
        </p:nvGrpSpPr>
        <p:grpSpPr>
          <a:xfrm>
            <a:off x="10789979" y="4152095"/>
            <a:ext cx="12793042" cy="7903919"/>
            <a:chOff x="4370420" y="2530109"/>
            <a:chExt cx="13566323" cy="8381675"/>
          </a:xfrm>
        </p:grpSpPr>
        <p:sp>
          <p:nvSpPr>
            <p:cNvPr id="423" name="Google Shape;423;g120aa4050d3_1_492"/>
            <p:cNvSpPr txBox="1"/>
            <p:nvPr/>
          </p:nvSpPr>
          <p:spPr>
            <a:xfrm>
              <a:off x="4384429" y="4369699"/>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30%</a:t>
              </a:r>
              <a:endParaRPr/>
            </a:p>
          </p:txBody>
        </p:sp>
        <p:sp>
          <p:nvSpPr>
            <p:cNvPr id="424" name="Google Shape;424;g120aa4050d3_1_492"/>
            <p:cNvSpPr txBox="1"/>
            <p:nvPr/>
          </p:nvSpPr>
          <p:spPr>
            <a:xfrm>
              <a:off x="4374342" y="5305053"/>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25%</a:t>
              </a:r>
              <a:endParaRPr/>
            </a:p>
          </p:txBody>
        </p:sp>
        <p:sp>
          <p:nvSpPr>
            <p:cNvPr id="425" name="Google Shape;425;g120aa4050d3_1_492"/>
            <p:cNvSpPr txBox="1"/>
            <p:nvPr/>
          </p:nvSpPr>
          <p:spPr>
            <a:xfrm>
              <a:off x="4384429" y="6240407"/>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20%</a:t>
              </a:r>
              <a:endParaRPr/>
            </a:p>
          </p:txBody>
        </p:sp>
        <p:sp>
          <p:nvSpPr>
            <p:cNvPr id="426" name="Google Shape;426;g120aa4050d3_1_492"/>
            <p:cNvSpPr txBox="1"/>
            <p:nvPr/>
          </p:nvSpPr>
          <p:spPr>
            <a:xfrm>
              <a:off x="4384429" y="7166381"/>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15%</a:t>
              </a:r>
              <a:endParaRPr/>
            </a:p>
          </p:txBody>
        </p:sp>
        <p:sp>
          <p:nvSpPr>
            <p:cNvPr id="427" name="Google Shape;427;g120aa4050d3_1_492"/>
            <p:cNvSpPr txBox="1"/>
            <p:nvPr/>
          </p:nvSpPr>
          <p:spPr>
            <a:xfrm>
              <a:off x="4370420" y="8111114"/>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10%</a:t>
              </a:r>
              <a:endParaRPr/>
            </a:p>
          </p:txBody>
        </p:sp>
        <p:sp>
          <p:nvSpPr>
            <p:cNvPr id="428" name="Google Shape;428;g120aa4050d3_1_492"/>
            <p:cNvSpPr txBox="1"/>
            <p:nvPr/>
          </p:nvSpPr>
          <p:spPr>
            <a:xfrm>
              <a:off x="4384429" y="9029088"/>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5%</a:t>
              </a:r>
              <a:endParaRPr/>
            </a:p>
          </p:txBody>
        </p:sp>
        <p:sp>
          <p:nvSpPr>
            <p:cNvPr id="429" name="Google Shape;429;g120aa4050d3_1_492"/>
            <p:cNvSpPr txBox="1"/>
            <p:nvPr/>
          </p:nvSpPr>
          <p:spPr>
            <a:xfrm>
              <a:off x="4384429" y="9933324"/>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0%</a:t>
              </a:r>
              <a:endParaRPr/>
            </a:p>
          </p:txBody>
        </p:sp>
        <p:grpSp>
          <p:nvGrpSpPr>
            <p:cNvPr id="430" name="Google Shape;430;g120aa4050d3_1_492"/>
            <p:cNvGrpSpPr/>
            <p:nvPr/>
          </p:nvGrpSpPr>
          <p:grpSpPr>
            <a:xfrm>
              <a:off x="6990203" y="10408129"/>
              <a:ext cx="9507363" cy="503655"/>
              <a:chOff x="2261511" y="9505389"/>
              <a:chExt cx="7788452" cy="412595"/>
            </a:xfrm>
          </p:grpSpPr>
          <p:sp>
            <p:nvSpPr>
              <p:cNvPr id="431" name="Google Shape;431;g120aa4050d3_1_492"/>
              <p:cNvSpPr txBox="1"/>
              <p:nvPr/>
            </p:nvSpPr>
            <p:spPr>
              <a:xfrm>
                <a:off x="2261511" y="9509115"/>
                <a:ext cx="782400" cy="401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a:ea typeface="Montserrat"/>
                    <a:cs typeface="Montserrat"/>
                    <a:sym typeface="Montserrat"/>
                  </a:rPr>
                  <a:t>Apr</a:t>
                </a:r>
                <a:endParaRPr/>
              </a:p>
            </p:txBody>
          </p:sp>
          <p:sp>
            <p:nvSpPr>
              <p:cNvPr id="432" name="Google Shape;432;g120aa4050d3_1_492"/>
              <p:cNvSpPr txBox="1"/>
              <p:nvPr/>
            </p:nvSpPr>
            <p:spPr>
              <a:xfrm>
                <a:off x="4560318" y="9505389"/>
                <a:ext cx="782400" cy="401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a:ea typeface="Montserrat"/>
                    <a:cs typeface="Montserrat"/>
                    <a:sym typeface="Montserrat"/>
                  </a:rPr>
                  <a:t>May</a:t>
                </a:r>
                <a:endParaRPr/>
              </a:p>
            </p:txBody>
          </p:sp>
          <p:sp>
            <p:nvSpPr>
              <p:cNvPr id="433" name="Google Shape;433;g120aa4050d3_1_492"/>
              <p:cNvSpPr txBox="1"/>
              <p:nvPr/>
            </p:nvSpPr>
            <p:spPr>
              <a:xfrm>
                <a:off x="6839916" y="9516884"/>
                <a:ext cx="782400" cy="401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a:ea typeface="Montserrat"/>
                    <a:cs typeface="Montserrat"/>
                    <a:sym typeface="Montserrat"/>
                  </a:rPr>
                  <a:t>Jun</a:t>
                </a:r>
                <a:endParaRPr/>
              </a:p>
            </p:txBody>
          </p:sp>
          <p:sp>
            <p:nvSpPr>
              <p:cNvPr id="434" name="Google Shape;434;g120aa4050d3_1_492"/>
              <p:cNvSpPr txBox="1"/>
              <p:nvPr/>
            </p:nvSpPr>
            <p:spPr>
              <a:xfrm>
                <a:off x="9267563" y="9505389"/>
                <a:ext cx="782400" cy="401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a:ea typeface="Montserrat"/>
                    <a:cs typeface="Montserrat"/>
                    <a:sym typeface="Montserrat"/>
                  </a:rPr>
                  <a:t>Jul</a:t>
                </a:r>
                <a:endParaRPr/>
              </a:p>
            </p:txBody>
          </p:sp>
        </p:grpSp>
        <p:grpSp>
          <p:nvGrpSpPr>
            <p:cNvPr id="435" name="Google Shape;435;g120aa4050d3_1_492"/>
            <p:cNvGrpSpPr/>
            <p:nvPr/>
          </p:nvGrpSpPr>
          <p:grpSpPr>
            <a:xfrm>
              <a:off x="5512417" y="2786481"/>
              <a:ext cx="12424326" cy="7381604"/>
              <a:chOff x="5512296" y="2786481"/>
              <a:chExt cx="15575186" cy="7381604"/>
            </a:xfrm>
          </p:grpSpPr>
          <p:grpSp>
            <p:nvGrpSpPr>
              <p:cNvPr id="436" name="Google Shape;436;g120aa4050d3_1_492"/>
              <p:cNvGrpSpPr/>
              <p:nvPr/>
            </p:nvGrpSpPr>
            <p:grpSpPr>
              <a:xfrm>
                <a:off x="5512296" y="4593344"/>
                <a:ext cx="15574545" cy="5574742"/>
                <a:chOff x="2400300" y="4594079"/>
                <a:chExt cx="12758700" cy="4566840"/>
              </a:xfrm>
            </p:grpSpPr>
            <p:cxnSp>
              <p:nvCxnSpPr>
                <p:cNvPr id="437" name="Google Shape;437;g120aa4050d3_1_492"/>
                <p:cNvCxnSpPr/>
                <p:nvPr/>
              </p:nvCxnSpPr>
              <p:spPr>
                <a:xfrm>
                  <a:off x="2400300" y="4594079"/>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38" name="Google Shape;438;g120aa4050d3_1_492"/>
                <p:cNvCxnSpPr/>
                <p:nvPr/>
              </p:nvCxnSpPr>
              <p:spPr>
                <a:xfrm>
                  <a:off x="2400300" y="5360300"/>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39" name="Google Shape;439;g120aa4050d3_1_492"/>
                <p:cNvCxnSpPr/>
                <p:nvPr/>
              </p:nvCxnSpPr>
              <p:spPr>
                <a:xfrm>
                  <a:off x="2400300" y="6124246"/>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40" name="Google Shape;440;g120aa4050d3_1_492"/>
                <p:cNvCxnSpPr/>
                <p:nvPr/>
              </p:nvCxnSpPr>
              <p:spPr>
                <a:xfrm>
                  <a:off x="2400300" y="6885058"/>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41" name="Google Shape;441;g120aa4050d3_1_492"/>
                <p:cNvCxnSpPr/>
                <p:nvPr/>
              </p:nvCxnSpPr>
              <p:spPr>
                <a:xfrm>
                  <a:off x="2400300" y="7652683"/>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42" name="Google Shape;442;g120aa4050d3_1_492"/>
                <p:cNvCxnSpPr/>
                <p:nvPr/>
              </p:nvCxnSpPr>
              <p:spPr>
                <a:xfrm>
                  <a:off x="2400300" y="8415055"/>
                  <a:ext cx="12758700" cy="0"/>
                </a:xfrm>
                <a:prstGeom prst="straightConnector1">
                  <a:avLst/>
                </a:prstGeom>
                <a:noFill/>
                <a:ln w="9525" cap="flat" cmpd="sng">
                  <a:solidFill>
                    <a:srgbClr val="F2F2F2"/>
                  </a:solidFill>
                  <a:prstDash val="solid"/>
                  <a:miter lim="800000"/>
                  <a:headEnd type="none" w="sm" len="sm"/>
                  <a:tailEnd type="none" w="sm" len="sm"/>
                </a:ln>
              </p:spPr>
            </p:cxnSp>
            <p:cxnSp>
              <p:nvCxnSpPr>
                <p:cNvPr id="443" name="Google Shape;443;g120aa4050d3_1_492"/>
                <p:cNvCxnSpPr/>
                <p:nvPr/>
              </p:nvCxnSpPr>
              <p:spPr>
                <a:xfrm>
                  <a:off x="2400300" y="9160919"/>
                  <a:ext cx="12758700" cy="0"/>
                </a:xfrm>
                <a:prstGeom prst="straightConnector1">
                  <a:avLst/>
                </a:prstGeom>
                <a:noFill/>
                <a:ln w="9525" cap="flat" cmpd="sng">
                  <a:solidFill>
                    <a:srgbClr val="F2F2F2"/>
                  </a:solidFill>
                  <a:prstDash val="solid"/>
                  <a:miter lim="800000"/>
                  <a:headEnd type="none" w="sm" len="sm"/>
                  <a:tailEnd type="none" w="sm" len="sm"/>
                </a:ln>
              </p:spPr>
            </p:cxnSp>
          </p:grpSp>
          <p:cxnSp>
            <p:nvCxnSpPr>
              <p:cNvPr id="444" name="Google Shape;444;g120aa4050d3_1_492"/>
              <p:cNvCxnSpPr/>
              <p:nvPr/>
            </p:nvCxnSpPr>
            <p:spPr>
              <a:xfrm>
                <a:off x="5512382" y="2786481"/>
                <a:ext cx="15575100" cy="0"/>
              </a:xfrm>
              <a:prstGeom prst="straightConnector1">
                <a:avLst/>
              </a:prstGeom>
              <a:noFill/>
              <a:ln w="9525" cap="flat" cmpd="sng">
                <a:solidFill>
                  <a:srgbClr val="F2F2F2"/>
                </a:solidFill>
                <a:prstDash val="solid"/>
                <a:miter lim="800000"/>
                <a:headEnd type="none" w="sm" len="sm"/>
                <a:tailEnd type="none" w="sm" len="sm"/>
              </a:ln>
            </p:spPr>
          </p:cxnSp>
          <p:cxnSp>
            <p:nvCxnSpPr>
              <p:cNvPr id="445" name="Google Shape;445;g120aa4050d3_1_492"/>
              <p:cNvCxnSpPr/>
              <p:nvPr/>
            </p:nvCxnSpPr>
            <p:spPr>
              <a:xfrm>
                <a:off x="5512382" y="3721835"/>
                <a:ext cx="15575100" cy="0"/>
              </a:xfrm>
              <a:prstGeom prst="straightConnector1">
                <a:avLst/>
              </a:prstGeom>
              <a:noFill/>
              <a:ln w="9525" cap="flat" cmpd="sng">
                <a:solidFill>
                  <a:srgbClr val="F2F2F2"/>
                </a:solidFill>
                <a:prstDash val="solid"/>
                <a:miter lim="800000"/>
                <a:headEnd type="none" w="sm" len="sm"/>
                <a:tailEnd type="none" w="sm" len="sm"/>
              </a:ln>
            </p:spPr>
          </p:cxnSp>
        </p:grpSp>
        <p:sp>
          <p:nvSpPr>
            <p:cNvPr id="446" name="Google Shape;446;g120aa4050d3_1_492"/>
            <p:cNvSpPr txBox="1"/>
            <p:nvPr/>
          </p:nvSpPr>
          <p:spPr>
            <a:xfrm>
              <a:off x="4370420" y="3465463"/>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35%</a:t>
              </a:r>
              <a:endParaRPr/>
            </a:p>
          </p:txBody>
        </p:sp>
        <p:sp>
          <p:nvSpPr>
            <p:cNvPr id="447" name="Google Shape;447;g120aa4050d3_1_492"/>
            <p:cNvSpPr txBox="1"/>
            <p:nvPr/>
          </p:nvSpPr>
          <p:spPr>
            <a:xfrm>
              <a:off x="4384429" y="2530109"/>
              <a:ext cx="1096800" cy="48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40%</a:t>
              </a:r>
              <a:endParaRPr/>
            </a:p>
          </p:txBody>
        </p:sp>
      </p:grpSp>
      <p:grpSp>
        <p:nvGrpSpPr>
          <p:cNvPr id="448" name="Google Shape;448;g120aa4050d3_1_492"/>
          <p:cNvGrpSpPr/>
          <p:nvPr/>
        </p:nvGrpSpPr>
        <p:grpSpPr>
          <a:xfrm>
            <a:off x="13012975" y="5725569"/>
            <a:ext cx="9509007" cy="5631902"/>
            <a:chOff x="20024725" y="-4829888"/>
            <a:chExt cx="10083783" cy="5972325"/>
          </a:xfrm>
        </p:grpSpPr>
        <p:sp>
          <p:nvSpPr>
            <p:cNvPr id="449" name="Google Shape;449;g120aa4050d3_1_492"/>
            <p:cNvSpPr/>
            <p:nvPr/>
          </p:nvSpPr>
          <p:spPr>
            <a:xfrm>
              <a:off x="20024725" y="-3972638"/>
              <a:ext cx="1600200" cy="508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450" name="Google Shape;450;g120aa4050d3_1_492"/>
            <p:cNvSpPr/>
            <p:nvPr/>
          </p:nvSpPr>
          <p:spPr>
            <a:xfrm>
              <a:off x="22777450" y="-4829888"/>
              <a:ext cx="1600200" cy="5972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451" name="Google Shape;451;g120aa4050d3_1_492"/>
            <p:cNvSpPr/>
            <p:nvPr/>
          </p:nvSpPr>
          <p:spPr>
            <a:xfrm>
              <a:off x="25530175" y="-2158105"/>
              <a:ext cx="1600200" cy="32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452" name="Google Shape;452;g120aa4050d3_1_492"/>
            <p:cNvSpPr/>
            <p:nvPr/>
          </p:nvSpPr>
          <p:spPr>
            <a:xfrm>
              <a:off x="28508308" y="-515063"/>
              <a:ext cx="1600200" cy="1657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grpSp>
        <p:nvGrpSpPr>
          <p:cNvPr id="32" name="Google Shape;32;g123a43581f3_0_8"/>
          <p:cNvGrpSpPr/>
          <p:nvPr/>
        </p:nvGrpSpPr>
        <p:grpSpPr>
          <a:xfrm>
            <a:off x="0" y="1198525"/>
            <a:ext cx="13208141" cy="1846856"/>
            <a:chOff x="-513" y="18753928"/>
            <a:chExt cx="13208141" cy="1846856"/>
          </a:xfrm>
        </p:grpSpPr>
        <p:sp>
          <p:nvSpPr>
            <p:cNvPr id="33" name="Google Shape;33;g123a43581f3_0_8"/>
            <p:cNvSpPr/>
            <p:nvPr/>
          </p:nvSpPr>
          <p:spPr>
            <a:xfrm>
              <a:off x="-513" y="18753928"/>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4" name="Google Shape;34;g123a43581f3_0_8"/>
            <p:cNvSpPr/>
            <p:nvPr/>
          </p:nvSpPr>
          <p:spPr>
            <a:xfrm>
              <a:off x="1352828" y="19163642"/>
              <a:ext cx="11854800" cy="1107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600">
                  <a:solidFill>
                    <a:schemeClr val="lt1"/>
                  </a:solidFill>
                  <a:latin typeface="Fjalla One"/>
                  <a:ea typeface="Fjalla One"/>
                  <a:cs typeface="Fjalla One"/>
                  <a:sym typeface="Fjalla One"/>
                </a:rPr>
                <a:t>Introduction</a:t>
              </a:r>
              <a:endParaRPr/>
            </a:p>
          </p:txBody>
        </p:sp>
      </p:grpSp>
      <p:sp>
        <p:nvSpPr>
          <p:cNvPr id="35" name="Google Shape;35;g123a43581f3_0_8"/>
          <p:cNvSpPr/>
          <p:nvPr/>
        </p:nvSpPr>
        <p:spPr>
          <a:xfrm>
            <a:off x="2280275" y="5487225"/>
            <a:ext cx="6186673" cy="6190485"/>
          </a:xfrm>
          <a:custGeom>
            <a:avLst/>
            <a:gdLst/>
            <a:ahLst/>
            <a:cxnLst/>
            <a:rect l="l" t="t" r="r" b="b"/>
            <a:pathLst>
              <a:path w="1388" h="3222" extrusionOk="0">
                <a:moveTo>
                  <a:pt x="1387" y="3221"/>
                </a:moveTo>
                <a:lnTo>
                  <a:pt x="0" y="3221"/>
                </a:lnTo>
                <a:lnTo>
                  <a:pt x="0" y="0"/>
                </a:lnTo>
                <a:lnTo>
                  <a:pt x="1387" y="0"/>
                </a:lnTo>
                <a:lnTo>
                  <a:pt x="1387" y="3221"/>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6" name="Google Shape;36;g123a43581f3_0_8"/>
          <p:cNvSpPr/>
          <p:nvPr/>
        </p:nvSpPr>
        <p:spPr>
          <a:xfrm>
            <a:off x="9105313" y="5487225"/>
            <a:ext cx="6167024" cy="6190485"/>
          </a:xfrm>
          <a:custGeom>
            <a:avLst/>
            <a:gdLst/>
            <a:ahLst/>
            <a:cxnLst/>
            <a:rect l="l" t="t" r="r" b="b"/>
            <a:pathLst>
              <a:path w="1384" h="3222" extrusionOk="0">
                <a:moveTo>
                  <a:pt x="1383" y="3221"/>
                </a:moveTo>
                <a:lnTo>
                  <a:pt x="0" y="3221"/>
                </a:lnTo>
                <a:lnTo>
                  <a:pt x="0" y="0"/>
                </a:lnTo>
                <a:lnTo>
                  <a:pt x="1383" y="0"/>
                </a:lnTo>
                <a:lnTo>
                  <a:pt x="1383" y="3221"/>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7" name="Google Shape;37;g123a43581f3_0_8"/>
          <p:cNvSpPr/>
          <p:nvPr/>
        </p:nvSpPr>
        <p:spPr>
          <a:xfrm>
            <a:off x="15910700" y="5487225"/>
            <a:ext cx="6186675" cy="6190485"/>
          </a:xfrm>
          <a:custGeom>
            <a:avLst/>
            <a:gdLst/>
            <a:ahLst/>
            <a:cxnLst/>
            <a:rect l="l" t="t" r="r" b="b"/>
            <a:pathLst>
              <a:path w="1389" h="3222" extrusionOk="0">
                <a:moveTo>
                  <a:pt x="1388" y="3221"/>
                </a:moveTo>
                <a:lnTo>
                  <a:pt x="0" y="3221"/>
                </a:lnTo>
                <a:lnTo>
                  <a:pt x="0" y="0"/>
                </a:lnTo>
                <a:lnTo>
                  <a:pt x="1388" y="0"/>
                </a:lnTo>
                <a:lnTo>
                  <a:pt x="1388" y="3221"/>
                </a:ln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38" name="Google Shape;38;g123a43581f3_0_8"/>
          <p:cNvSpPr/>
          <p:nvPr/>
        </p:nvSpPr>
        <p:spPr>
          <a:xfrm>
            <a:off x="16166338" y="9272650"/>
            <a:ext cx="5675400" cy="1290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We can observe an increase of positive cases in the United States during Winter 2020 and 2021</a:t>
            </a:r>
            <a:endParaRPr sz="2600">
              <a:solidFill>
                <a:schemeClr val="lt1"/>
              </a:solidFill>
              <a:latin typeface="Raleway Light"/>
              <a:ea typeface="Raleway Light"/>
              <a:cs typeface="Raleway Light"/>
              <a:sym typeface="Raleway Light"/>
            </a:endParaRPr>
          </a:p>
          <a:p>
            <a:pPr marL="0" marR="0" lvl="0" indent="0" algn="ctr" rtl="0">
              <a:spcBef>
                <a:spcPts val="0"/>
              </a:spcBef>
              <a:spcAft>
                <a:spcPts val="0"/>
              </a:spcAft>
              <a:buNone/>
            </a:pPr>
            <a:endParaRPr sz="2600">
              <a:solidFill>
                <a:schemeClr val="lt1"/>
              </a:solidFill>
              <a:latin typeface="Raleway Light"/>
              <a:ea typeface="Raleway Light"/>
              <a:cs typeface="Raleway Light"/>
              <a:sym typeface="Raleway Light"/>
            </a:endParaRPr>
          </a:p>
          <a:p>
            <a:pPr marL="0" marR="0" lvl="0" indent="0" algn="ctr" rtl="0">
              <a:spcBef>
                <a:spcPts val="0"/>
              </a:spcBef>
              <a:spcAft>
                <a:spcPts val="0"/>
              </a:spcAft>
              <a:buNone/>
            </a:pPr>
            <a:endParaRPr sz="2600">
              <a:solidFill>
                <a:schemeClr val="lt1"/>
              </a:solidFill>
              <a:latin typeface="Raleway Light"/>
              <a:ea typeface="Raleway Light"/>
              <a:cs typeface="Raleway Light"/>
              <a:sym typeface="Raleway Light"/>
            </a:endParaRPr>
          </a:p>
        </p:txBody>
      </p:sp>
      <p:sp>
        <p:nvSpPr>
          <p:cNvPr id="39" name="Google Shape;39;g123a43581f3_0_8"/>
          <p:cNvSpPr/>
          <p:nvPr/>
        </p:nvSpPr>
        <p:spPr>
          <a:xfrm>
            <a:off x="16832281" y="6438301"/>
            <a:ext cx="4230000" cy="144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Evolution of</a:t>
            </a:r>
            <a:endParaRPr sz="4400" b="1">
              <a:solidFill>
                <a:schemeClr val="lt1"/>
              </a:solidFill>
              <a:latin typeface="Fjalla One"/>
              <a:ea typeface="Fjalla One"/>
              <a:cs typeface="Fjalla One"/>
              <a:sym typeface="Fjalla One"/>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COVID-19 Cases</a:t>
            </a:r>
            <a:endParaRPr/>
          </a:p>
        </p:txBody>
      </p:sp>
      <p:sp>
        <p:nvSpPr>
          <p:cNvPr id="40" name="Google Shape;40;g123a43581f3_0_8"/>
          <p:cNvSpPr/>
          <p:nvPr/>
        </p:nvSpPr>
        <p:spPr>
          <a:xfrm>
            <a:off x="10413267" y="6438300"/>
            <a:ext cx="3551100" cy="144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Evolution of Regulations</a:t>
            </a:r>
            <a:endParaRPr/>
          </a:p>
        </p:txBody>
      </p:sp>
      <p:sp>
        <p:nvSpPr>
          <p:cNvPr id="41" name="Google Shape;41;g123a43581f3_0_8"/>
          <p:cNvSpPr/>
          <p:nvPr/>
        </p:nvSpPr>
        <p:spPr>
          <a:xfrm>
            <a:off x="9181475" y="9272650"/>
            <a:ext cx="6167100" cy="1290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Government's measures seemed to follow a seasonal pattern as well and</a:t>
            </a:r>
            <a:br>
              <a:rPr lang="en-US" sz="2600">
                <a:solidFill>
                  <a:schemeClr val="lt1"/>
                </a:solidFill>
                <a:latin typeface="Raleway Light"/>
                <a:ea typeface="Raleway Light"/>
                <a:cs typeface="Raleway Light"/>
                <a:sym typeface="Raleway Light"/>
              </a:rPr>
            </a:br>
            <a:r>
              <a:rPr lang="en-US" sz="2600">
                <a:solidFill>
                  <a:schemeClr val="lt1"/>
                </a:solidFill>
                <a:latin typeface="Raleway Light"/>
                <a:ea typeface="Raleway Light"/>
                <a:cs typeface="Raleway Light"/>
                <a:sym typeface="Raleway Light"/>
              </a:rPr>
              <a:t>to be less strict during the hot seasons.</a:t>
            </a:r>
            <a:endParaRPr sz="2600">
              <a:solidFill>
                <a:schemeClr val="lt1"/>
              </a:solidFill>
              <a:latin typeface="Raleway Light"/>
              <a:ea typeface="Raleway Light"/>
              <a:cs typeface="Raleway Light"/>
              <a:sym typeface="Raleway Light"/>
            </a:endParaRPr>
          </a:p>
          <a:p>
            <a:pPr marL="0" marR="0" lvl="0" indent="0" algn="ctr" rtl="0">
              <a:spcBef>
                <a:spcPts val="0"/>
              </a:spcBef>
              <a:spcAft>
                <a:spcPts val="0"/>
              </a:spcAft>
              <a:buNone/>
            </a:pPr>
            <a:endParaRPr sz="2600">
              <a:solidFill>
                <a:schemeClr val="lt1"/>
              </a:solidFill>
              <a:latin typeface="Raleway Light"/>
              <a:ea typeface="Raleway Light"/>
              <a:cs typeface="Raleway Light"/>
              <a:sym typeface="Raleway Light"/>
            </a:endParaRPr>
          </a:p>
        </p:txBody>
      </p:sp>
      <p:sp>
        <p:nvSpPr>
          <p:cNvPr id="42" name="Google Shape;42;g123a43581f3_0_8"/>
          <p:cNvSpPr/>
          <p:nvPr/>
        </p:nvSpPr>
        <p:spPr>
          <a:xfrm>
            <a:off x="3045075" y="6438300"/>
            <a:ext cx="4500300" cy="144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History of Respiratory Viruses</a:t>
            </a:r>
            <a:endParaRPr/>
          </a:p>
        </p:txBody>
      </p:sp>
      <p:sp>
        <p:nvSpPr>
          <p:cNvPr id="43" name="Google Shape;43;g123a43581f3_0_8"/>
          <p:cNvSpPr/>
          <p:nvPr/>
        </p:nvSpPr>
        <p:spPr>
          <a:xfrm>
            <a:off x="2637700" y="9272650"/>
            <a:ext cx="5501400" cy="1290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Respiratory viruses usually follow a seasonal pattern and tend to have a higher incidence during winter.</a:t>
            </a:r>
            <a:endParaRPr/>
          </a:p>
        </p:txBody>
      </p:sp>
      <p:sp>
        <p:nvSpPr>
          <p:cNvPr id="44" name="Google Shape;44;g123a43581f3_0_8"/>
          <p:cNvSpPr/>
          <p:nvPr/>
        </p:nvSpPr>
        <p:spPr>
          <a:xfrm>
            <a:off x="1353251" y="3483150"/>
            <a:ext cx="205824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Our objective is to identify the relationship between COVID-19 and temperature.</a:t>
            </a:r>
            <a:endParaRPr sz="6600">
              <a:solidFill>
                <a:schemeClr val="accent2"/>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Google Shape;457;p6"/>
          <p:cNvSpPr/>
          <p:nvPr/>
        </p:nvSpPr>
        <p:spPr>
          <a:xfrm>
            <a:off x="-2" y="0"/>
            <a:ext cx="24377651" cy="13716000"/>
          </a:xfrm>
          <a:custGeom>
            <a:avLst/>
            <a:gdLst/>
            <a:ahLst/>
            <a:cxnLst/>
            <a:rect l="l" t="t" r="r" b="b"/>
            <a:pathLst>
              <a:path w="11811000" h="6608540" extrusionOk="0">
                <a:moveTo>
                  <a:pt x="0" y="0"/>
                </a:moveTo>
                <a:lnTo>
                  <a:pt x="11811000" y="0"/>
                </a:lnTo>
                <a:lnTo>
                  <a:pt x="11811000" y="6608541"/>
                </a:lnTo>
                <a:lnTo>
                  <a:pt x="0" y="6608541"/>
                </a:lnTo>
                <a:close/>
              </a:path>
            </a:pathLst>
          </a:custGeom>
          <a:solidFill>
            <a:srgbClr val="E060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58" name="Google Shape;458;p6"/>
          <p:cNvSpPr/>
          <p:nvPr/>
        </p:nvSpPr>
        <p:spPr>
          <a:xfrm>
            <a:off x="-1" y="1198524"/>
            <a:ext cx="24377650" cy="2916276"/>
          </a:xfrm>
          <a:custGeom>
            <a:avLst/>
            <a:gdLst/>
            <a:ahLst/>
            <a:cxnLst/>
            <a:rect l="l" t="t" r="r" b="b"/>
            <a:pathLst>
              <a:path w="6465855" h="2116740" extrusionOk="0">
                <a:moveTo>
                  <a:pt x="0" y="0"/>
                </a:moveTo>
                <a:lnTo>
                  <a:pt x="6465856" y="0"/>
                </a:lnTo>
                <a:lnTo>
                  <a:pt x="6465856" y="2116741"/>
                </a:lnTo>
                <a:lnTo>
                  <a:pt x="0" y="2116741"/>
                </a:lnTo>
                <a:close/>
              </a:path>
            </a:pathLst>
          </a:custGeom>
          <a:solidFill>
            <a:srgbClr val="C14F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459" name="Google Shape;459;p6"/>
          <p:cNvGrpSpPr/>
          <p:nvPr/>
        </p:nvGrpSpPr>
        <p:grpSpPr>
          <a:xfrm>
            <a:off x="2836001" y="1759711"/>
            <a:ext cx="18705643" cy="1938992"/>
            <a:chOff x="2310571" y="1925838"/>
            <a:chExt cx="18705643" cy="1938992"/>
          </a:xfrm>
        </p:grpSpPr>
        <p:sp>
          <p:nvSpPr>
            <p:cNvPr id="460" name="Google Shape;460;p6"/>
            <p:cNvSpPr/>
            <p:nvPr/>
          </p:nvSpPr>
          <p:spPr>
            <a:xfrm>
              <a:off x="2310571" y="1925838"/>
              <a:ext cx="235940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USA </a:t>
              </a:r>
              <a:endParaRPr/>
            </a:p>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State</a:t>
              </a:r>
              <a:endParaRPr/>
            </a:p>
          </p:txBody>
        </p:sp>
        <p:sp>
          <p:nvSpPr>
            <p:cNvPr id="461" name="Google Shape;461;p6"/>
            <p:cNvSpPr/>
            <p:nvPr/>
          </p:nvSpPr>
          <p:spPr>
            <a:xfrm>
              <a:off x="7447168" y="1925838"/>
              <a:ext cx="235940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Total </a:t>
              </a:r>
              <a:endParaRPr/>
            </a:p>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Cases</a:t>
              </a:r>
              <a:endParaRPr/>
            </a:p>
          </p:txBody>
        </p:sp>
        <p:sp>
          <p:nvSpPr>
            <p:cNvPr id="462" name="Google Shape;462;p6"/>
            <p:cNvSpPr/>
            <p:nvPr/>
          </p:nvSpPr>
          <p:spPr>
            <a:xfrm>
              <a:off x="12583765" y="1925838"/>
              <a:ext cx="2359401"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New</a:t>
              </a:r>
              <a:endParaRPr/>
            </a:p>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Cases</a:t>
              </a:r>
              <a:endParaRPr/>
            </a:p>
          </p:txBody>
        </p:sp>
        <p:sp>
          <p:nvSpPr>
            <p:cNvPr id="463" name="Google Shape;463;p6"/>
            <p:cNvSpPr/>
            <p:nvPr/>
          </p:nvSpPr>
          <p:spPr>
            <a:xfrm>
              <a:off x="17720362" y="1925838"/>
              <a:ext cx="3295852"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Total</a:t>
              </a:r>
              <a:endParaRPr/>
            </a:p>
            <a:p>
              <a:pPr marL="0" marR="0" lvl="0" indent="0" algn="ctr" rtl="0">
                <a:spcBef>
                  <a:spcPts val="0"/>
                </a:spcBef>
                <a:spcAft>
                  <a:spcPts val="0"/>
                </a:spcAft>
                <a:buNone/>
              </a:pPr>
              <a:r>
                <a:rPr lang="en-US" sz="6000">
                  <a:solidFill>
                    <a:schemeClr val="lt1"/>
                  </a:solidFill>
                  <a:latin typeface="Fjalla One"/>
                  <a:ea typeface="Fjalla One"/>
                  <a:cs typeface="Fjalla One"/>
                  <a:sym typeface="Fjalla One"/>
                </a:rPr>
                <a:t>Deaths</a:t>
              </a:r>
              <a:endParaRPr/>
            </a:p>
          </p:txBody>
        </p:sp>
      </p:grpSp>
      <p:sp>
        <p:nvSpPr>
          <p:cNvPr id="464" name="Google Shape;464;p6"/>
          <p:cNvSpPr/>
          <p:nvPr/>
        </p:nvSpPr>
        <p:spPr>
          <a:xfrm>
            <a:off x="6618019" y="4995610"/>
            <a:ext cx="12700" cy="7642705"/>
          </a:xfrm>
          <a:custGeom>
            <a:avLst/>
            <a:gdLst/>
            <a:ahLst/>
            <a:cxnLst/>
            <a:rect l="l" t="t" r="r" b="b"/>
            <a:pathLst>
              <a:path w="9525" h="3829430" extrusionOk="0">
                <a:moveTo>
                  <a:pt x="0" y="-1"/>
                </a:moveTo>
                <a:lnTo>
                  <a:pt x="0" y="3829431"/>
                </a:lnTo>
              </a:path>
            </a:pathLst>
          </a:custGeom>
          <a:noFill/>
          <a:ln w="2857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65" name="Google Shape;465;p6"/>
          <p:cNvSpPr/>
          <p:nvPr/>
        </p:nvSpPr>
        <p:spPr>
          <a:xfrm>
            <a:off x="11693444" y="4995610"/>
            <a:ext cx="12700" cy="7642705"/>
          </a:xfrm>
          <a:custGeom>
            <a:avLst/>
            <a:gdLst/>
            <a:ahLst/>
            <a:cxnLst/>
            <a:rect l="l" t="t" r="r" b="b"/>
            <a:pathLst>
              <a:path w="9525" h="3829430" extrusionOk="0">
                <a:moveTo>
                  <a:pt x="0" y="-1"/>
                </a:moveTo>
                <a:lnTo>
                  <a:pt x="0" y="3829431"/>
                </a:lnTo>
              </a:path>
            </a:pathLst>
          </a:custGeom>
          <a:noFill/>
          <a:ln w="2857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66" name="Google Shape;466;p6"/>
          <p:cNvSpPr/>
          <p:nvPr/>
        </p:nvSpPr>
        <p:spPr>
          <a:xfrm>
            <a:off x="17219467" y="4995610"/>
            <a:ext cx="12700" cy="7642705"/>
          </a:xfrm>
          <a:custGeom>
            <a:avLst/>
            <a:gdLst/>
            <a:ahLst/>
            <a:cxnLst/>
            <a:rect l="l" t="t" r="r" b="b"/>
            <a:pathLst>
              <a:path w="9525" h="3829430" extrusionOk="0">
                <a:moveTo>
                  <a:pt x="0" y="-1"/>
                </a:moveTo>
                <a:lnTo>
                  <a:pt x="0" y="3829431"/>
                </a:lnTo>
              </a:path>
            </a:pathLst>
          </a:custGeom>
          <a:noFill/>
          <a:ln w="2857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467" name="Google Shape;467;p6"/>
          <p:cNvGrpSpPr/>
          <p:nvPr/>
        </p:nvGrpSpPr>
        <p:grpSpPr>
          <a:xfrm>
            <a:off x="2241819" y="5779786"/>
            <a:ext cx="3547766" cy="6122097"/>
            <a:chOff x="2241819" y="5313324"/>
            <a:chExt cx="3547766" cy="6122097"/>
          </a:xfrm>
        </p:grpSpPr>
        <p:sp>
          <p:nvSpPr>
            <p:cNvPr id="468" name="Google Shape;468;p6"/>
            <p:cNvSpPr/>
            <p:nvPr/>
          </p:nvSpPr>
          <p:spPr>
            <a:xfrm>
              <a:off x="2704284" y="5313324"/>
              <a:ext cx="262283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New York</a:t>
              </a:r>
              <a:endParaRPr/>
            </a:p>
          </p:txBody>
        </p:sp>
        <p:sp>
          <p:nvSpPr>
            <p:cNvPr id="469" name="Google Shape;469;p6"/>
            <p:cNvSpPr/>
            <p:nvPr/>
          </p:nvSpPr>
          <p:spPr>
            <a:xfrm>
              <a:off x="2704284" y="7118061"/>
              <a:ext cx="262283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New York</a:t>
              </a:r>
              <a:endParaRPr/>
            </a:p>
          </p:txBody>
        </p:sp>
        <p:sp>
          <p:nvSpPr>
            <p:cNvPr id="470" name="Google Shape;470;p6"/>
            <p:cNvSpPr/>
            <p:nvPr/>
          </p:nvSpPr>
          <p:spPr>
            <a:xfrm>
              <a:off x="2241819" y="8922798"/>
              <a:ext cx="354776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Pennsylvania</a:t>
              </a:r>
              <a:endParaRPr/>
            </a:p>
          </p:txBody>
        </p:sp>
        <p:sp>
          <p:nvSpPr>
            <p:cNvPr id="471" name="Google Shape;471;p6"/>
            <p:cNvSpPr/>
            <p:nvPr/>
          </p:nvSpPr>
          <p:spPr>
            <a:xfrm>
              <a:off x="2713904" y="10727535"/>
              <a:ext cx="260359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Louisiana</a:t>
              </a:r>
              <a:endParaRPr/>
            </a:p>
          </p:txBody>
        </p:sp>
      </p:grpSp>
      <p:grpSp>
        <p:nvGrpSpPr>
          <p:cNvPr id="472" name="Google Shape;472;p6"/>
          <p:cNvGrpSpPr/>
          <p:nvPr/>
        </p:nvGrpSpPr>
        <p:grpSpPr>
          <a:xfrm>
            <a:off x="8092553" y="5779786"/>
            <a:ext cx="2119491" cy="6122097"/>
            <a:chOff x="2955957" y="5313324"/>
            <a:chExt cx="2119491" cy="6122097"/>
          </a:xfrm>
        </p:grpSpPr>
        <p:sp>
          <p:nvSpPr>
            <p:cNvPr id="473" name="Google Shape;473;p6"/>
            <p:cNvSpPr/>
            <p:nvPr/>
          </p:nvSpPr>
          <p:spPr>
            <a:xfrm>
              <a:off x="2955957" y="5313324"/>
              <a:ext cx="211949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170,000</a:t>
              </a:r>
              <a:endParaRPr/>
            </a:p>
          </p:txBody>
        </p:sp>
        <p:sp>
          <p:nvSpPr>
            <p:cNvPr id="474" name="Google Shape;474;p6"/>
            <p:cNvSpPr/>
            <p:nvPr/>
          </p:nvSpPr>
          <p:spPr>
            <a:xfrm>
              <a:off x="3053740" y="7118061"/>
              <a:ext cx="19239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54,000</a:t>
              </a:r>
              <a:endParaRPr/>
            </a:p>
          </p:txBody>
        </p:sp>
        <p:sp>
          <p:nvSpPr>
            <p:cNvPr id="475" name="Google Shape;475;p6"/>
            <p:cNvSpPr/>
            <p:nvPr/>
          </p:nvSpPr>
          <p:spPr>
            <a:xfrm>
              <a:off x="3168356" y="8922798"/>
              <a:ext cx="16946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19,979</a:t>
              </a:r>
              <a:endParaRPr/>
            </a:p>
          </p:txBody>
        </p:sp>
        <p:sp>
          <p:nvSpPr>
            <p:cNvPr id="476" name="Google Shape;476;p6"/>
            <p:cNvSpPr/>
            <p:nvPr/>
          </p:nvSpPr>
          <p:spPr>
            <a:xfrm>
              <a:off x="3195607" y="10727535"/>
              <a:ext cx="164019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19,253</a:t>
              </a:r>
              <a:endParaRPr/>
            </a:p>
          </p:txBody>
        </p:sp>
      </p:grpSp>
      <p:grpSp>
        <p:nvGrpSpPr>
          <p:cNvPr id="477" name="Google Shape;477;p6"/>
          <p:cNvGrpSpPr/>
          <p:nvPr/>
        </p:nvGrpSpPr>
        <p:grpSpPr>
          <a:xfrm>
            <a:off x="13483224" y="5779786"/>
            <a:ext cx="1611340" cy="6122097"/>
            <a:chOff x="3210031" y="5313324"/>
            <a:chExt cx="1611340" cy="6122097"/>
          </a:xfrm>
        </p:grpSpPr>
        <p:sp>
          <p:nvSpPr>
            <p:cNvPr id="478" name="Google Shape;478;p6"/>
            <p:cNvSpPr/>
            <p:nvPr/>
          </p:nvSpPr>
          <p:spPr>
            <a:xfrm>
              <a:off x="3210031" y="5313324"/>
              <a:ext cx="16113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9,000</a:t>
              </a:r>
              <a:endParaRPr/>
            </a:p>
          </p:txBody>
        </p:sp>
        <p:sp>
          <p:nvSpPr>
            <p:cNvPr id="479" name="Google Shape;479;p6"/>
            <p:cNvSpPr/>
            <p:nvPr/>
          </p:nvSpPr>
          <p:spPr>
            <a:xfrm>
              <a:off x="3221253" y="7118061"/>
              <a:ext cx="158889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3,000</a:t>
              </a:r>
              <a:endParaRPr/>
            </a:p>
          </p:txBody>
        </p:sp>
        <p:sp>
          <p:nvSpPr>
            <p:cNvPr id="480" name="Google Shape;480;p6"/>
            <p:cNvSpPr/>
            <p:nvPr/>
          </p:nvSpPr>
          <p:spPr>
            <a:xfrm>
              <a:off x="3299802" y="8922798"/>
              <a:ext cx="143180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1,500</a:t>
              </a:r>
              <a:endParaRPr/>
            </a:p>
          </p:txBody>
        </p:sp>
        <p:sp>
          <p:nvSpPr>
            <p:cNvPr id="481" name="Google Shape;481;p6"/>
            <p:cNvSpPr/>
            <p:nvPr/>
          </p:nvSpPr>
          <p:spPr>
            <a:xfrm>
              <a:off x="3450483" y="10727535"/>
              <a:ext cx="113043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970</a:t>
              </a:r>
              <a:endParaRPr/>
            </a:p>
          </p:txBody>
        </p:sp>
      </p:grpSp>
      <p:grpSp>
        <p:nvGrpSpPr>
          <p:cNvPr id="482" name="Google Shape;482;p6"/>
          <p:cNvGrpSpPr/>
          <p:nvPr/>
        </p:nvGrpSpPr>
        <p:grpSpPr>
          <a:xfrm>
            <a:off x="19100223" y="5779786"/>
            <a:ext cx="1579279" cy="6122097"/>
            <a:chOff x="3226062" y="5313324"/>
            <a:chExt cx="1579279" cy="6122097"/>
          </a:xfrm>
        </p:grpSpPr>
        <p:sp>
          <p:nvSpPr>
            <p:cNvPr id="483" name="Google Shape;483;p6"/>
            <p:cNvSpPr/>
            <p:nvPr/>
          </p:nvSpPr>
          <p:spPr>
            <a:xfrm>
              <a:off x="3226062" y="5313324"/>
              <a:ext cx="157927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7,844</a:t>
              </a:r>
              <a:endParaRPr/>
            </a:p>
          </p:txBody>
        </p:sp>
        <p:sp>
          <p:nvSpPr>
            <p:cNvPr id="484" name="Google Shape;484;p6"/>
            <p:cNvSpPr/>
            <p:nvPr/>
          </p:nvSpPr>
          <p:spPr>
            <a:xfrm>
              <a:off x="3315831" y="7118061"/>
              <a:ext cx="139974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1,978</a:t>
              </a:r>
              <a:endParaRPr/>
            </a:p>
          </p:txBody>
        </p:sp>
        <p:sp>
          <p:nvSpPr>
            <p:cNvPr id="485" name="Google Shape;485;p6"/>
            <p:cNvSpPr/>
            <p:nvPr/>
          </p:nvSpPr>
          <p:spPr>
            <a:xfrm>
              <a:off x="3510596" y="8922798"/>
              <a:ext cx="101021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416</a:t>
              </a:r>
              <a:endParaRPr/>
            </a:p>
          </p:txBody>
        </p:sp>
        <p:sp>
          <p:nvSpPr>
            <p:cNvPr id="486" name="Google Shape;486;p6"/>
            <p:cNvSpPr/>
            <p:nvPr/>
          </p:nvSpPr>
          <p:spPr>
            <a:xfrm>
              <a:off x="3487353" y="10727535"/>
              <a:ext cx="105670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lt1"/>
                  </a:solidFill>
                  <a:latin typeface="Montserrat Light"/>
                  <a:ea typeface="Montserrat Light"/>
                  <a:cs typeface="Montserrat Light"/>
                  <a:sym typeface="Montserrat Light"/>
                </a:rPr>
                <a:t>755</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90"/>
        <p:cNvGrpSpPr/>
        <p:nvPr/>
      </p:nvGrpSpPr>
      <p:grpSpPr>
        <a:xfrm>
          <a:off x="0" y="0"/>
          <a:ext cx="0" cy="0"/>
          <a:chOff x="0" y="0"/>
          <a:chExt cx="0" cy="0"/>
        </a:xfrm>
      </p:grpSpPr>
      <p:grpSp>
        <p:nvGrpSpPr>
          <p:cNvPr id="491" name="Google Shape;491;p7"/>
          <p:cNvGrpSpPr/>
          <p:nvPr/>
        </p:nvGrpSpPr>
        <p:grpSpPr>
          <a:xfrm>
            <a:off x="-1" y="1198524"/>
            <a:ext cx="13208001" cy="1848913"/>
            <a:chOff x="-514" y="18753927"/>
            <a:chExt cx="13208001" cy="1848913"/>
          </a:xfrm>
        </p:grpSpPr>
        <p:sp>
          <p:nvSpPr>
            <p:cNvPr id="492" name="Google Shape;492;p7"/>
            <p:cNvSpPr/>
            <p:nvPr/>
          </p:nvSpPr>
          <p:spPr>
            <a:xfrm>
              <a:off x="-514" y="18753927"/>
              <a:ext cx="9144001"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93" name="Google Shape;493;p7"/>
            <p:cNvSpPr/>
            <p:nvPr/>
          </p:nvSpPr>
          <p:spPr>
            <a:xfrm>
              <a:off x="1352828" y="19163642"/>
              <a:ext cx="1185465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Know How It Spreads</a:t>
              </a:r>
              <a:endParaRPr/>
            </a:p>
          </p:txBody>
        </p:sp>
      </p:grpSp>
      <p:sp>
        <p:nvSpPr>
          <p:cNvPr id="494" name="Google Shape;494;p7"/>
          <p:cNvSpPr/>
          <p:nvPr/>
        </p:nvSpPr>
        <p:spPr>
          <a:xfrm>
            <a:off x="2280271" y="4368787"/>
            <a:ext cx="6186670" cy="7830414"/>
          </a:xfrm>
          <a:custGeom>
            <a:avLst/>
            <a:gdLst/>
            <a:ahLst/>
            <a:cxnLst/>
            <a:rect l="l" t="t" r="r" b="b"/>
            <a:pathLst>
              <a:path w="1388" h="3222" extrusionOk="0">
                <a:moveTo>
                  <a:pt x="1387" y="3221"/>
                </a:moveTo>
                <a:lnTo>
                  <a:pt x="0" y="3221"/>
                </a:lnTo>
                <a:lnTo>
                  <a:pt x="0" y="0"/>
                </a:lnTo>
                <a:lnTo>
                  <a:pt x="1387" y="0"/>
                </a:lnTo>
                <a:lnTo>
                  <a:pt x="1387" y="3221"/>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95" name="Google Shape;495;p7"/>
          <p:cNvSpPr/>
          <p:nvPr/>
        </p:nvSpPr>
        <p:spPr>
          <a:xfrm>
            <a:off x="9133707" y="4368787"/>
            <a:ext cx="6167025" cy="7830414"/>
          </a:xfrm>
          <a:custGeom>
            <a:avLst/>
            <a:gdLst/>
            <a:ahLst/>
            <a:cxnLst/>
            <a:rect l="l" t="t" r="r" b="b"/>
            <a:pathLst>
              <a:path w="1384" h="3222" extrusionOk="0">
                <a:moveTo>
                  <a:pt x="1383" y="3221"/>
                </a:moveTo>
                <a:lnTo>
                  <a:pt x="0" y="3221"/>
                </a:lnTo>
                <a:lnTo>
                  <a:pt x="0" y="0"/>
                </a:lnTo>
                <a:lnTo>
                  <a:pt x="1383" y="0"/>
                </a:lnTo>
                <a:lnTo>
                  <a:pt x="1383" y="3221"/>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96" name="Google Shape;496;p7"/>
          <p:cNvSpPr/>
          <p:nvPr/>
        </p:nvSpPr>
        <p:spPr>
          <a:xfrm>
            <a:off x="15910707" y="4368787"/>
            <a:ext cx="6186670" cy="7830414"/>
          </a:xfrm>
          <a:custGeom>
            <a:avLst/>
            <a:gdLst/>
            <a:ahLst/>
            <a:cxnLst/>
            <a:rect l="l" t="t" r="r" b="b"/>
            <a:pathLst>
              <a:path w="1389" h="3222" extrusionOk="0">
                <a:moveTo>
                  <a:pt x="1388" y="3221"/>
                </a:moveTo>
                <a:lnTo>
                  <a:pt x="0" y="3221"/>
                </a:lnTo>
                <a:lnTo>
                  <a:pt x="0" y="0"/>
                </a:lnTo>
                <a:lnTo>
                  <a:pt x="1388" y="0"/>
                </a:lnTo>
                <a:lnTo>
                  <a:pt x="1388" y="3221"/>
                </a:ln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497" name="Google Shape;497;p7"/>
          <p:cNvSpPr/>
          <p:nvPr/>
        </p:nvSpPr>
        <p:spPr>
          <a:xfrm>
            <a:off x="16518434" y="10187053"/>
            <a:ext cx="4933445" cy="12905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The disease causes respiratory illness with symptoms such as a cough, fever. </a:t>
            </a:r>
            <a:endParaRPr/>
          </a:p>
        </p:txBody>
      </p:sp>
      <p:sp>
        <p:nvSpPr>
          <p:cNvPr id="498" name="Google Shape;498;p7"/>
          <p:cNvSpPr/>
          <p:nvPr/>
        </p:nvSpPr>
        <p:spPr>
          <a:xfrm>
            <a:off x="16887956" y="8610426"/>
            <a:ext cx="4229992" cy="14441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Avoid touching your face</a:t>
            </a:r>
            <a:endParaRPr/>
          </a:p>
        </p:txBody>
      </p:sp>
      <p:sp>
        <p:nvSpPr>
          <p:cNvPr id="499" name="Google Shape;499;p7"/>
          <p:cNvSpPr/>
          <p:nvPr/>
        </p:nvSpPr>
        <p:spPr>
          <a:xfrm>
            <a:off x="10413242" y="8630550"/>
            <a:ext cx="3551167" cy="14441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Use a hand </a:t>
            </a:r>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sanitizer</a:t>
            </a:r>
            <a:endParaRPr/>
          </a:p>
        </p:txBody>
      </p:sp>
      <p:sp>
        <p:nvSpPr>
          <p:cNvPr id="500" name="Google Shape;500;p7"/>
          <p:cNvSpPr/>
          <p:nvPr/>
        </p:nvSpPr>
        <p:spPr>
          <a:xfrm>
            <a:off x="9813639" y="10187053"/>
            <a:ext cx="4916955" cy="12905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The disease causes respiratory illness with symptoms such as a cough, fever. </a:t>
            </a:r>
            <a:endParaRPr/>
          </a:p>
        </p:txBody>
      </p:sp>
      <p:sp>
        <p:nvSpPr>
          <p:cNvPr id="501" name="Google Shape;501;p7"/>
          <p:cNvSpPr/>
          <p:nvPr/>
        </p:nvSpPr>
        <p:spPr>
          <a:xfrm>
            <a:off x="3639818" y="8624392"/>
            <a:ext cx="3551167" cy="14441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Wash your </a:t>
            </a:r>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hands</a:t>
            </a:r>
            <a:endParaRPr/>
          </a:p>
        </p:txBody>
      </p:sp>
      <p:sp>
        <p:nvSpPr>
          <p:cNvPr id="502" name="Google Shape;502;p7"/>
          <p:cNvSpPr/>
          <p:nvPr/>
        </p:nvSpPr>
        <p:spPr>
          <a:xfrm>
            <a:off x="2913727" y="10187053"/>
            <a:ext cx="4897809" cy="12905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The disease causes respiratory illness with symptoms such as a cough, fever. </a:t>
            </a:r>
            <a:endParaRPr/>
          </a:p>
        </p:txBody>
      </p:sp>
      <p:sp>
        <p:nvSpPr>
          <p:cNvPr id="503" name="Google Shape;503;p7"/>
          <p:cNvSpPr/>
          <p:nvPr/>
        </p:nvSpPr>
        <p:spPr>
          <a:xfrm>
            <a:off x="3726045" y="5091608"/>
            <a:ext cx="3305483" cy="3170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a:solidFill>
                  <a:schemeClr val="lt1"/>
                </a:solidFill>
                <a:latin typeface="Fjalla One"/>
                <a:ea typeface="Fjalla One"/>
                <a:cs typeface="Fjalla One"/>
                <a:sym typeface="Fjalla One"/>
              </a:rPr>
              <a:t>1</a:t>
            </a:r>
            <a:endParaRPr/>
          </a:p>
        </p:txBody>
      </p:sp>
      <p:sp>
        <p:nvSpPr>
          <p:cNvPr id="504" name="Google Shape;504;p7"/>
          <p:cNvSpPr/>
          <p:nvPr/>
        </p:nvSpPr>
        <p:spPr>
          <a:xfrm>
            <a:off x="10536083" y="5091608"/>
            <a:ext cx="3305483" cy="3170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a:solidFill>
                  <a:schemeClr val="lt1"/>
                </a:solidFill>
                <a:latin typeface="Fjalla One"/>
                <a:ea typeface="Fjalla One"/>
                <a:cs typeface="Fjalla One"/>
                <a:sym typeface="Fjalla One"/>
              </a:rPr>
              <a:t>2</a:t>
            </a:r>
            <a:endParaRPr/>
          </a:p>
        </p:txBody>
      </p:sp>
      <p:sp>
        <p:nvSpPr>
          <p:cNvPr id="505" name="Google Shape;505;p7"/>
          <p:cNvSpPr/>
          <p:nvPr/>
        </p:nvSpPr>
        <p:spPr>
          <a:xfrm>
            <a:off x="17332414" y="5091608"/>
            <a:ext cx="3305483" cy="3170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a:solidFill>
                  <a:schemeClr val="lt1"/>
                </a:solidFill>
                <a:latin typeface="Fjalla One"/>
                <a:ea typeface="Fjalla One"/>
                <a:cs typeface="Fjalla One"/>
                <a:sym typeface="Fjalla One"/>
              </a:rPr>
              <a:t>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0" name="Google Shape;510;p8"/>
          <p:cNvSpPr/>
          <p:nvPr/>
        </p:nvSpPr>
        <p:spPr>
          <a:xfrm>
            <a:off x="9133707" y="4346500"/>
            <a:ext cx="6167025" cy="7830414"/>
          </a:xfrm>
          <a:custGeom>
            <a:avLst/>
            <a:gdLst/>
            <a:ahLst/>
            <a:cxnLst/>
            <a:rect l="l" t="t" r="r" b="b"/>
            <a:pathLst>
              <a:path w="1384" h="3222" extrusionOk="0">
                <a:moveTo>
                  <a:pt x="1383" y="3221"/>
                </a:moveTo>
                <a:lnTo>
                  <a:pt x="0" y="3221"/>
                </a:lnTo>
                <a:lnTo>
                  <a:pt x="0" y="0"/>
                </a:lnTo>
                <a:lnTo>
                  <a:pt x="1383" y="0"/>
                </a:lnTo>
                <a:lnTo>
                  <a:pt x="1383" y="3221"/>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511" name="Google Shape;511;p8"/>
          <p:cNvGrpSpPr/>
          <p:nvPr/>
        </p:nvGrpSpPr>
        <p:grpSpPr>
          <a:xfrm>
            <a:off x="-1" y="1198524"/>
            <a:ext cx="13208001" cy="1848913"/>
            <a:chOff x="-514" y="18753927"/>
            <a:chExt cx="13208001" cy="1848913"/>
          </a:xfrm>
        </p:grpSpPr>
        <p:sp>
          <p:nvSpPr>
            <p:cNvPr id="512" name="Google Shape;512;p8"/>
            <p:cNvSpPr/>
            <p:nvPr/>
          </p:nvSpPr>
          <p:spPr>
            <a:xfrm>
              <a:off x="-514" y="18753927"/>
              <a:ext cx="9144001"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13" name="Google Shape;513;p8"/>
            <p:cNvSpPr/>
            <p:nvPr/>
          </p:nvSpPr>
          <p:spPr>
            <a:xfrm>
              <a:off x="1352828" y="19163642"/>
              <a:ext cx="1185465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Know How It Spreads</a:t>
              </a:r>
              <a:endParaRPr/>
            </a:p>
          </p:txBody>
        </p:sp>
      </p:grpSp>
      <p:sp>
        <p:nvSpPr>
          <p:cNvPr id="514" name="Google Shape;514;p8"/>
          <p:cNvSpPr/>
          <p:nvPr/>
        </p:nvSpPr>
        <p:spPr>
          <a:xfrm>
            <a:off x="2838805" y="5050091"/>
            <a:ext cx="5312418"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 cases, difficulty breathing.</a:t>
            </a:r>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 cases, difficulty breathing. </a:t>
            </a:r>
            <a:endParaRPr/>
          </a:p>
        </p:txBody>
      </p:sp>
      <p:sp>
        <p:nvSpPr>
          <p:cNvPr id="515" name="Google Shape;515;p8"/>
          <p:cNvSpPr/>
          <p:nvPr/>
        </p:nvSpPr>
        <p:spPr>
          <a:xfrm>
            <a:off x="16283216" y="5050091"/>
            <a:ext cx="5255626" cy="65556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 cases, difficulty breathing.</a:t>
            </a:r>
            <a:endParaRPr/>
          </a:p>
          <a:p>
            <a:pPr marL="0" marR="0" lvl="0" indent="0" algn="r"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r"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r"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r"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r"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r"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 cases, difficulty breathing. </a:t>
            </a:r>
            <a:endParaRPr/>
          </a:p>
        </p:txBody>
      </p:sp>
      <p:grpSp>
        <p:nvGrpSpPr>
          <p:cNvPr id="516" name="Google Shape;516;p8"/>
          <p:cNvGrpSpPr/>
          <p:nvPr/>
        </p:nvGrpSpPr>
        <p:grpSpPr>
          <a:xfrm>
            <a:off x="9813639" y="4982995"/>
            <a:ext cx="4916955" cy="6557423"/>
            <a:chOff x="9813639" y="5091608"/>
            <a:chExt cx="4916955" cy="6557423"/>
          </a:xfrm>
        </p:grpSpPr>
        <p:grpSp>
          <p:nvGrpSpPr>
            <p:cNvPr id="517" name="Google Shape;517;p8"/>
            <p:cNvGrpSpPr/>
            <p:nvPr/>
          </p:nvGrpSpPr>
          <p:grpSpPr>
            <a:xfrm>
              <a:off x="9813639" y="8802000"/>
              <a:ext cx="4916955" cy="2847031"/>
              <a:chOff x="9813639" y="8802000"/>
              <a:chExt cx="4916955" cy="2847031"/>
            </a:xfrm>
          </p:grpSpPr>
          <p:sp>
            <p:nvSpPr>
              <p:cNvPr id="518" name="Google Shape;518;p8"/>
              <p:cNvSpPr/>
              <p:nvPr/>
            </p:nvSpPr>
            <p:spPr>
              <a:xfrm>
                <a:off x="10413242" y="8802000"/>
                <a:ext cx="3551167" cy="14441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Use a hand </a:t>
                </a:r>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sanitizer</a:t>
                </a:r>
                <a:endParaRPr/>
              </a:p>
            </p:txBody>
          </p:sp>
          <p:sp>
            <p:nvSpPr>
              <p:cNvPr id="519" name="Google Shape;519;p8"/>
              <p:cNvSpPr/>
              <p:nvPr/>
            </p:nvSpPr>
            <p:spPr>
              <a:xfrm>
                <a:off x="9813639" y="10358503"/>
                <a:ext cx="4916955" cy="12905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00">
                    <a:solidFill>
                      <a:schemeClr val="lt1"/>
                    </a:solidFill>
                    <a:latin typeface="Raleway Light"/>
                    <a:ea typeface="Raleway Light"/>
                    <a:cs typeface="Raleway Light"/>
                    <a:sym typeface="Raleway Light"/>
                  </a:rPr>
                  <a:t>The disease causes respiratory illness with symptoms such as a cough, fever. </a:t>
                </a:r>
                <a:endParaRPr/>
              </a:p>
            </p:txBody>
          </p:sp>
        </p:grpSp>
        <p:sp>
          <p:nvSpPr>
            <p:cNvPr id="520" name="Google Shape;520;p8"/>
            <p:cNvSpPr/>
            <p:nvPr/>
          </p:nvSpPr>
          <p:spPr>
            <a:xfrm>
              <a:off x="10536083" y="5091608"/>
              <a:ext cx="3305483" cy="31700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a:solidFill>
                    <a:schemeClr val="lt1"/>
                  </a:solidFill>
                  <a:latin typeface="Fjalla One"/>
                  <a:ea typeface="Fjalla One"/>
                  <a:cs typeface="Fjalla One"/>
                  <a:sym typeface="Fjalla One"/>
                </a:rPr>
                <a:t>1</a:t>
              </a:r>
              <a:endParaRPr/>
            </a:p>
          </p:txBody>
        </p:sp>
      </p:grpSp>
      <p:sp>
        <p:nvSpPr>
          <p:cNvPr id="521" name="Google Shape;521;p8"/>
          <p:cNvSpPr/>
          <p:nvPr/>
        </p:nvSpPr>
        <p:spPr>
          <a:xfrm>
            <a:off x="2130146" y="9426062"/>
            <a:ext cx="571603" cy="5716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2</a:t>
            </a:r>
            <a:endParaRPr/>
          </a:p>
        </p:txBody>
      </p:sp>
      <p:sp>
        <p:nvSpPr>
          <p:cNvPr id="522" name="Google Shape;522;p8"/>
          <p:cNvSpPr/>
          <p:nvPr/>
        </p:nvSpPr>
        <p:spPr>
          <a:xfrm>
            <a:off x="2130146" y="5170569"/>
            <a:ext cx="571603" cy="5716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1</a:t>
            </a:r>
            <a:endParaRPr/>
          </a:p>
        </p:txBody>
      </p:sp>
      <p:sp>
        <p:nvSpPr>
          <p:cNvPr id="523" name="Google Shape;523;p8"/>
          <p:cNvSpPr/>
          <p:nvPr/>
        </p:nvSpPr>
        <p:spPr>
          <a:xfrm>
            <a:off x="21675901" y="9426062"/>
            <a:ext cx="571603" cy="5716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4</a:t>
            </a:r>
            <a:endParaRPr/>
          </a:p>
        </p:txBody>
      </p:sp>
      <p:sp>
        <p:nvSpPr>
          <p:cNvPr id="524" name="Google Shape;524;p8"/>
          <p:cNvSpPr/>
          <p:nvPr/>
        </p:nvSpPr>
        <p:spPr>
          <a:xfrm>
            <a:off x="21675901" y="5170569"/>
            <a:ext cx="571603" cy="5716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grpSp>
        <p:nvGrpSpPr>
          <p:cNvPr id="529" name="Google Shape;529;p9"/>
          <p:cNvGrpSpPr/>
          <p:nvPr/>
        </p:nvGrpSpPr>
        <p:grpSpPr>
          <a:xfrm>
            <a:off x="0" y="1198524"/>
            <a:ext cx="8741693" cy="1848913"/>
            <a:chOff x="-513" y="18753927"/>
            <a:chExt cx="8741693" cy="1848913"/>
          </a:xfrm>
        </p:grpSpPr>
        <p:sp>
          <p:nvSpPr>
            <p:cNvPr id="530" name="Google Shape;530;p9"/>
            <p:cNvSpPr/>
            <p:nvPr/>
          </p:nvSpPr>
          <p:spPr>
            <a:xfrm>
              <a:off x="-513" y="18753927"/>
              <a:ext cx="850392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31" name="Google Shape;531;p9"/>
            <p:cNvSpPr/>
            <p:nvPr/>
          </p:nvSpPr>
          <p:spPr>
            <a:xfrm>
              <a:off x="1352828" y="19163642"/>
              <a:ext cx="738835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Avoid Close Contact</a:t>
              </a:r>
              <a:endParaRPr/>
            </a:p>
          </p:txBody>
        </p:sp>
      </p:grpSp>
      <p:grpSp>
        <p:nvGrpSpPr>
          <p:cNvPr id="532" name="Google Shape;532;p9"/>
          <p:cNvGrpSpPr/>
          <p:nvPr/>
        </p:nvGrpSpPr>
        <p:grpSpPr>
          <a:xfrm>
            <a:off x="12674152" y="1705746"/>
            <a:ext cx="10104596" cy="10530555"/>
            <a:chOff x="13283752" y="1705746"/>
            <a:chExt cx="10104596" cy="10530555"/>
          </a:xfrm>
        </p:grpSpPr>
        <p:grpSp>
          <p:nvGrpSpPr>
            <p:cNvPr id="533" name="Google Shape;533;p9"/>
            <p:cNvGrpSpPr/>
            <p:nvPr/>
          </p:nvGrpSpPr>
          <p:grpSpPr>
            <a:xfrm>
              <a:off x="14476291" y="4660219"/>
              <a:ext cx="8105413" cy="7576082"/>
              <a:chOff x="2580236" y="5918729"/>
              <a:chExt cx="6544312" cy="6116930"/>
            </a:xfrm>
          </p:grpSpPr>
          <p:sp>
            <p:nvSpPr>
              <p:cNvPr id="534" name="Google Shape;534;p9"/>
              <p:cNvSpPr txBox="1"/>
              <p:nvPr/>
            </p:nvSpPr>
            <p:spPr>
              <a:xfrm>
                <a:off x="7642065" y="6893703"/>
                <a:ext cx="293826" cy="787984"/>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a:t>
                </a:r>
                <a:endParaRPr/>
              </a:p>
            </p:txBody>
          </p:sp>
          <p:sp>
            <p:nvSpPr>
              <p:cNvPr id="535" name="Google Shape;535;p9"/>
              <p:cNvSpPr txBox="1"/>
              <p:nvPr/>
            </p:nvSpPr>
            <p:spPr>
              <a:xfrm>
                <a:off x="3875747" y="6893703"/>
                <a:ext cx="253755" cy="787984"/>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r</a:t>
                </a:r>
                <a:endParaRPr/>
              </a:p>
            </p:txBody>
          </p:sp>
          <p:sp>
            <p:nvSpPr>
              <p:cNvPr id="536" name="Google Shape;536;p9"/>
              <p:cNvSpPr txBox="1"/>
              <p:nvPr/>
            </p:nvSpPr>
            <p:spPr>
              <a:xfrm>
                <a:off x="4116150" y="6893703"/>
                <a:ext cx="400672" cy="787984"/>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o</a:t>
                </a:r>
                <a:endParaRPr/>
              </a:p>
            </p:txBody>
          </p:sp>
          <p:sp>
            <p:nvSpPr>
              <p:cNvPr id="537" name="Google Shape;537;p9"/>
              <p:cNvSpPr txBox="1"/>
              <p:nvPr/>
            </p:nvSpPr>
            <p:spPr>
              <a:xfrm>
                <a:off x="4516822" y="6893703"/>
                <a:ext cx="360601" cy="787984"/>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v</a:t>
                </a:r>
                <a:endParaRPr/>
              </a:p>
            </p:txBody>
          </p:sp>
          <p:sp>
            <p:nvSpPr>
              <p:cNvPr id="538" name="Google Shape;538;p9"/>
              <p:cNvSpPr txBox="1"/>
              <p:nvPr/>
            </p:nvSpPr>
            <p:spPr>
              <a:xfrm>
                <a:off x="4864071" y="6893703"/>
                <a:ext cx="400672" cy="787984"/>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e</a:t>
                </a:r>
                <a:endParaRPr/>
              </a:p>
            </p:txBody>
          </p:sp>
          <p:sp>
            <p:nvSpPr>
              <p:cNvPr id="539" name="Google Shape;539;p9"/>
              <p:cNvSpPr txBox="1"/>
              <p:nvPr/>
            </p:nvSpPr>
            <p:spPr>
              <a:xfrm>
                <a:off x="5077763" y="7601553"/>
                <a:ext cx="213692" cy="787993"/>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l</a:t>
                </a:r>
                <a:endParaRPr/>
              </a:p>
            </p:txBody>
          </p:sp>
          <p:sp>
            <p:nvSpPr>
              <p:cNvPr id="540" name="Google Shape;540;p9"/>
              <p:cNvSpPr txBox="1"/>
              <p:nvPr/>
            </p:nvSpPr>
            <p:spPr>
              <a:xfrm>
                <a:off x="5291455" y="7601553"/>
                <a:ext cx="360601" cy="787993"/>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v</a:t>
                </a:r>
                <a:endParaRPr/>
              </a:p>
            </p:txBody>
          </p:sp>
          <p:sp>
            <p:nvSpPr>
              <p:cNvPr id="541" name="Google Shape;541;p9"/>
              <p:cNvSpPr txBox="1"/>
              <p:nvPr/>
            </p:nvSpPr>
            <p:spPr>
              <a:xfrm>
                <a:off x="5652056" y="7601553"/>
                <a:ext cx="734570" cy="787993"/>
              </a:xfrm>
              <a:prstGeom prst="rect">
                <a:avLst/>
              </a:prstGeom>
              <a:noFill/>
              <a:ln>
                <a:noFill/>
              </a:ln>
            </p:spPr>
            <p:txBody>
              <a:bodyPr spcFirstLastPara="1" wrap="square" lIns="0" tIns="1500" rIns="0" bIns="0" anchor="t" anchorCtr="0">
                <a:noAutofit/>
              </a:bodyPr>
              <a:lstStyle/>
              <a:p>
                <a:pPr marL="0" marR="0" lvl="0" indent="0" algn="l" rtl="0">
                  <a:lnSpc>
                    <a:spcPct val="98000"/>
                  </a:lnSpc>
                  <a:spcBef>
                    <a:spcPts val="0"/>
                  </a:spcBef>
                  <a:spcAft>
                    <a:spcPts val="0"/>
                  </a:spcAft>
                  <a:buNone/>
                </a:pPr>
                <a:r>
                  <a:rPr lang="en-US" sz="600" b="1">
                    <a:solidFill>
                      <a:srgbClr val="ECECEC"/>
                    </a:solidFill>
                    <a:latin typeface="Raleway"/>
                    <a:ea typeface="Raleway"/>
                    <a:cs typeface="Raleway"/>
                    <a:sym typeface="Raleway"/>
                  </a:rPr>
                  <a:t>es</a:t>
                </a:r>
                <a:endParaRPr/>
              </a:p>
            </p:txBody>
          </p:sp>
          <p:sp>
            <p:nvSpPr>
              <p:cNvPr id="542" name="Google Shape;542;p9"/>
              <p:cNvSpPr/>
              <p:nvPr/>
            </p:nvSpPr>
            <p:spPr>
              <a:xfrm>
                <a:off x="4850711" y="9738471"/>
                <a:ext cx="2083495" cy="2283836"/>
              </a:xfrm>
              <a:custGeom>
                <a:avLst/>
                <a:gdLst/>
                <a:ahLst/>
                <a:cxnLst/>
                <a:rect l="l" t="t" r="r" b="b"/>
                <a:pathLst>
                  <a:path w="690" h="756" extrusionOk="0">
                    <a:moveTo>
                      <a:pt x="689" y="755"/>
                    </a:moveTo>
                    <a:lnTo>
                      <a:pt x="0" y="755"/>
                    </a:lnTo>
                    <a:lnTo>
                      <a:pt x="0" y="0"/>
                    </a:lnTo>
                    <a:lnTo>
                      <a:pt x="689" y="0"/>
                    </a:lnTo>
                    <a:lnTo>
                      <a:pt x="689" y="755"/>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3" name="Google Shape;543;p9"/>
              <p:cNvSpPr/>
              <p:nvPr/>
            </p:nvSpPr>
            <p:spPr>
              <a:xfrm>
                <a:off x="3942521" y="6252627"/>
                <a:ext cx="467455" cy="1375637"/>
              </a:xfrm>
              <a:custGeom>
                <a:avLst/>
                <a:gdLst/>
                <a:ahLst/>
                <a:cxnLst/>
                <a:rect l="l" t="t" r="r" b="b"/>
                <a:pathLst>
                  <a:path w="156" h="454" extrusionOk="0">
                    <a:moveTo>
                      <a:pt x="155" y="453"/>
                    </a:moveTo>
                    <a:lnTo>
                      <a:pt x="0" y="453"/>
                    </a:lnTo>
                    <a:lnTo>
                      <a:pt x="0" y="0"/>
                    </a:lnTo>
                    <a:lnTo>
                      <a:pt x="155" y="0"/>
                    </a:lnTo>
                    <a:lnTo>
                      <a:pt x="155" y="453"/>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4" name="Google Shape;544;p9"/>
              <p:cNvSpPr/>
              <p:nvPr/>
            </p:nvSpPr>
            <p:spPr>
              <a:xfrm>
                <a:off x="3234671" y="6159133"/>
                <a:ext cx="5208739" cy="5876526"/>
              </a:xfrm>
              <a:custGeom>
                <a:avLst/>
                <a:gdLst/>
                <a:ahLst/>
                <a:cxnLst/>
                <a:rect l="l" t="t" r="r" b="b"/>
                <a:pathLst>
                  <a:path w="1718" h="1939" extrusionOk="0">
                    <a:moveTo>
                      <a:pt x="884" y="0"/>
                    </a:moveTo>
                    <a:lnTo>
                      <a:pt x="884" y="0"/>
                    </a:lnTo>
                    <a:cubicBezTo>
                      <a:pt x="0" y="560"/>
                      <a:pt x="0" y="560"/>
                      <a:pt x="0" y="560"/>
                    </a:cubicBezTo>
                    <a:cubicBezTo>
                      <a:pt x="0" y="1938"/>
                      <a:pt x="0" y="1938"/>
                      <a:pt x="0" y="1938"/>
                    </a:cubicBezTo>
                    <a:cubicBezTo>
                      <a:pt x="632" y="1938"/>
                      <a:pt x="632" y="1938"/>
                      <a:pt x="632" y="1938"/>
                    </a:cubicBezTo>
                    <a:cubicBezTo>
                      <a:pt x="632" y="1400"/>
                      <a:pt x="632" y="1400"/>
                      <a:pt x="632" y="1400"/>
                    </a:cubicBezTo>
                    <a:cubicBezTo>
                      <a:pt x="632" y="1312"/>
                      <a:pt x="701" y="1242"/>
                      <a:pt x="786" y="1242"/>
                    </a:cubicBezTo>
                    <a:cubicBezTo>
                      <a:pt x="968" y="1242"/>
                      <a:pt x="968" y="1242"/>
                      <a:pt x="968" y="1242"/>
                    </a:cubicBezTo>
                    <a:cubicBezTo>
                      <a:pt x="1053" y="1242"/>
                      <a:pt x="1126" y="1312"/>
                      <a:pt x="1126" y="1400"/>
                    </a:cubicBezTo>
                    <a:cubicBezTo>
                      <a:pt x="1126" y="1938"/>
                      <a:pt x="1126" y="1938"/>
                      <a:pt x="1126" y="1938"/>
                    </a:cubicBezTo>
                    <a:cubicBezTo>
                      <a:pt x="1717" y="1938"/>
                      <a:pt x="1717" y="1938"/>
                      <a:pt x="1717" y="1938"/>
                    </a:cubicBezTo>
                    <a:cubicBezTo>
                      <a:pt x="1717" y="547"/>
                      <a:pt x="1717" y="547"/>
                      <a:pt x="1717" y="547"/>
                    </a:cubicBezTo>
                    <a:lnTo>
                      <a:pt x="884"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5" name="Google Shape;545;p9"/>
              <p:cNvSpPr/>
              <p:nvPr/>
            </p:nvSpPr>
            <p:spPr>
              <a:xfrm>
                <a:off x="2580236" y="5918729"/>
                <a:ext cx="6544312" cy="2390682"/>
              </a:xfrm>
              <a:custGeom>
                <a:avLst/>
                <a:gdLst/>
                <a:ahLst/>
                <a:cxnLst/>
                <a:rect l="l" t="t" r="r" b="b"/>
                <a:pathLst>
                  <a:path w="2159" h="791" extrusionOk="0">
                    <a:moveTo>
                      <a:pt x="59" y="780"/>
                    </a:moveTo>
                    <a:lnTo>
                      <a:pt x="59" y="780"/>
                    </a:lnTo>
                    <a:cubicBezTo>
                      <a:pt x="41" y="780"/>
                      <a:pt x="25" y="774"/>
                      <a:pt x="15" y="758"/>
                    </a:cubicBezTo>
                    <a:cubicBezTo>
                      <a:pt x="0" y="733"/>
                      <a:pt x="6" y="702"/>
                      <a:pt x="31" y="686"/>
                    </a:cubicBezTo>
                    <a:cubicBezTo>
                      <a:pt x="1069" y="10"/>
                      <a:pt x="1069" y="10"/>
                      <a:pt x="1069" y="10"/>
                    </a:cubicBezTo>
                    <a:cubicBezTo>
                      <a:pt x="1088" y="0"/>
                      <a:pt x="1110" y="0"/>
                      <a:pt x="1126" y="10"/>
                    </a:cubicBezTo>
                    <a:cubicBezTo>
                      <a:pt x="2129" y="686"/>
                      <a:pt x="2129" y="686"/>
                      <a:pt x="2129" y="686"/>
                    </a:cubicBezTo>
                    <a:cubicBezTo>
                      <a:pt x="2151" y="702"/>
                      <a:pt x="2158" y="736"/>
                      <a:pt x="2142" y="758"/>
                    </a:cubicBezTo>
                    <a:cubicBezTo>
                      <a:pt x="2126" y="783"/>
                      <a:pt x="2095" y="790"/>
                      <a:pt x="2070" y="774"/>
                    </a:cubicBezTo>
                    <a:cubicBezTo>
                      <a:pt x="1098" y="117"/>
                      <a:pt x="1098" y="117"/>
                      <a:pt x="1098" y="117"/>
                    </a:cubicBezTo>
                    <a:cubicBezTo>
                      <a:pt x="88" y="774"/>
                      <a:pt x="88" y="774"/>
                      <a:pt x="88" y="774"/>
                    </a:cubicBezTo>
                    <a:cubicBezTo>
                      <a:pt x="78" y="780"/>
                      <a:pt x="69" y="780"/>
                      <a:pt x="59" y="780"/>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6" name="Google Shape;546;p9"/>
              <p:cNvSpPr/>
              <p:nvPr/>
            </p:nvSpPr>
            <p:spPr>
              <a:xfrm>
                <a:off x="5358230" y="7614913"/>
                <a:ext cx="480807" cy="520870"/>
              </a:xfrm>
              <a:custGeom>
                <a:avLst/>
                <a:gdLst/>
                <a:ahLst/>
                <a:cxnLst/>
                <a:rect l="l" t="t" r="r" b="b"/>
                <a:pathLst>
                  <a:path w="158" h="171" extrusionOk="0">
                    <a:moveTo>
                      <a:pt x="157" y="170"/>
                    </a:moveTo>
                    <a:lnTo>
                      <a:pt x="157" y="0"/>
                    </a:lnTo>
                    <a:lnTo>
                      <a:pt x="0" y="0"/>
                    </a:lnTo>
                    <a:lnTo>
                      <a:pt x="0" y="170"/>
                    </a:lnTo>
                    <a:lnTo>
                      <a:pt x="157" y="17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7" name="Google Shape;547;p9"/>
              <p:cNvSpPr/>
              <p:nvPr/>
            </p:nvSpPr>
            <p:spPr>
              <a:xfrm>
                <a:off x="5945882" y="7614913"/>
                <a:ext cx="480807" cy="520870"/>
              </a:xfrm>
              <a:custGeom>
                <a:avLst/>
                <a:gdLst/>
                <a:ahLst/>
                <a:cxnLst/>
                <a:rect l="l" t="t" r="r" b="b"/>
                <a:pathLst>
                  <a:path w="158" h="171" extrusionOk="0">
                    <a:moveTo>
                      <a:pt x="0" y="170"/>
                    </a:moveTo>
                    <a:lnTo>
                      <a:pt x="157" y="170"/>
                    </a:lnTo>
                    <a:lnTo>
                      <a:pt x="157" y="0"/>
                    </a:lnTo>
                    <a:lnTo>
                      <a:pt x="0" y="0"/>
                    </a:lnTo>
                    <a:lnTo>
                      <a:pt x="0" y="17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8" name="Google Shape;548;p9"/>
              <p:cNvSpPr/>
              <p:nvPr/>
            </p:nvSpPr>
            <p:spPr>
              <a:xfrm>
                <a:off x="5358230" y="8255988"/>
                <a:ext cx="480807" cy="988325"/>
              </a:xfrm>
              <a:custGeom>
                <a:avLst/>
                <a:gdLst/>
                <a:ahLst/>
                <a:cxnLst/>
                <a:rect l="l" t="t" r="r" b="b"/>
                <a:pathLst>
                  <a:path w="158" h="328" extrusionOk="0">
                    <a:moveTo>
                      <a:pt x="157" y="0"/>
                    </a:moveTo>
                    <a:lnTo>
                      <a:pt x="0" y="0"/>
                    </a:lnTo>
                    <a:lnTo>
                      <a:pt x="0" y="327"/>
                    </a:lnTo>
                    <a:lnTo>
                      <a:pt x="157" y="327"/>
                    </a:lnTo>
                    <a:lnTo>
                      <a:pt x="157"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49" name="Google Shape;549;p9"/>
              <p:cNvSpPr/>
              <p:nvPr/>
            </p:nvSpPr>
            <p:spPr>
              <a:xfrm>
                <a:off x="3782252" y="8215917"/>
                <a:ext cx="614364" cy="721210"/>
              </a:xfrm>
              <a:custGeom>
                <a:avLst/>
                <a:gdLst/>
                <a:ahLst/>
                <a:cxnLst/>
                <a:rect l="l" t="t" r="r" b="b"/>
                <a:pathLst>
                  <a:path w="205" h="237" extrusionOk="0">
                    <a:moveTo>
                      <a:pt x="204" y="0"/>
                    </a:moveTo>
                    <a:lnTo>
                      <a:pt x="0" y="0"/>
                    </a:lnTo>
                    <a:lnTo>
                      <a:pt x="0" y="236"/>
                    </a:lnTo>
                    <a:lnTo>
                      <a:pt x="204" y="236"/>
                    </a:lnTo>
                    <a:lnTo>
                      <a:pt x="204"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0" name="Google Shape;550;p9"/>
              <p:cNvSpPr/>
              <p:nvPr/>
            </p:nvSpPr>
            <p:spPr>
              <a:xfrm>
                <a:off x="3782252" y="10566527"/>
                <a:ext cx="614364" cy="721210"/>
              </a:xfrm>
              <a:custGeom>
                <a:avLst/>
                <a:gdLst/>
                <a:ahLst/>
                <a:cxnLst/>
                <a:rect l="l" t="t" r="r" b="b"/>
                <a:pathLst>
                  <a:path w="205" h="237" extrusionOk="0">
                    <a:moveTo>
                      <a:pt x="204" y="0"/>
                    </a:moveTo>
                    <a:lnTo>
                      <a:pt x="0" y="0"/>
                    </a:lnTo>
                    <a:lnTo>
                      <a:pt x="0" y="236"/>
                    </a:lnTo>
                    <a:lnTo>
                      <a:pt x="204" y="236"/>
                    </a:lnTo>
                    <a:lnTo>
                      <a:pt x="204"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1" name="Google Shape;551;p9"/>
              <p:cNvSpPr/>
              <p:nvPr/>
            </p:nvSpPr>
            <p:spPr>
              <a:xfrm>
                <a:off x="7214682" y="8215917"/>
                <a:ext cx="627716" cy="721210"/>
              </a:xfrm>
              <a:custGeom>
                <a:avLst/>
                <a:gdLst/>
                <a:ahLst/>
                <a:cxnLst/>
                <a:rect l="l" t="t" r="r" b="b"/>
                <a:pathLst>
                  <a:path w="206" h="237" extrusionOk="0">
                    <a:moveTo>
                      <a:pt x="205" y="0"/>
                    </a:moveTo>
                    <a:lnTo>
                      <a:pt x="0" y="0"/>
                    </a:lnTo>
                    <a:lnTo>
                      <a:pt x="0" y="236"/>
                    </a:lnTo>
                    <a:lnTo>
                      <a:pt x="205" y="236"/>
                    </a:lnTo>
                    <a:lnTo>
                      <a:pt x="205"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2" name="Google Shape;552;p9"/>
              <p:cNvSpPr/>
              <p:nvPr/>
            </p:nvSpPr>
            <p:spPr>
              <a:xfrm>
                <a:off x="7214682" y="10566527"/>
                <a:ext cx="627716" cy="721210"/>
              </a:xfrm>
              <a:custGeom>
                <a:avLst/>
                <a:gdLst/>
                <a:ahLst/>
                <a:cxnLst/>
                <a:rect l="l" t="t" r="r" b="b"/>
                <a:pathLst>
                  <a:path w="206" h="237" extrusionOk="0">
                    <a:moveTo>
                      <a:pt x="205" y="0"/>
                    </a:moveTo>
                    <a:lnTo>
                      <a:pt x="0" y="0"/>
                    </a:lnTo>
                    <a:lnTo>
                      <a:pt x="0" y="236"/>
                    </a:lnTo>
                    <a:lnTo>
                      <a:pt x="205" y="236"/>
                    </a:lnTo>
                    <a:lnTo>
                      <a:pt x="205"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3" name="Google Shape;553;p9"/>
              <p:cNvSpPr/>
              <p:nvPr/>
            </p:nvSpPr>
            <p:spPr>
              <a:xfrm>
                <a:off x="5945882" y="8255988"/>
                <a:ext cx="480807" cy="988325"/>
              </a:xfrm>
              <a:custGeom>
                <a:avLst/>
                <a:gdLst/>
                <a:ahLst/>
                <a:cxnLst/>
                <a:rect l="l" t="t" r="r" b="b"/>
                <a:pathLst>
                  <a:path w="158" h="328" extrusionOk="0">
                    <a:moveTo>
                      <a:pt x="0" y="0"/>
                    </a:moveTo>
                    <a:lnTo>
                      <a:pt x="0" y="327"/>
                    </a:lnTo>
                    <a:lnTo>
                      <a:pt x="157" y="327"/>
                    </a:lnTo>
                    <a:lnTo>
                      <a:pt x="157" y="0"/>
                    </a:lnTo>
                    <a:lnTo>
                      <a:pt x="0"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4" name="Google Shape;554;p9"/>
              <p:cNvSpPr/>
              <p:nvPr/>
            </p:nvSpPr>
            <p:spPr>
              <a:xfrm>
                <a:off x="4022656" y="8135782"/>
                <a:ext cx="120206" cy="3619410"/>
              </a:xfrm>
              <a:custGeom>
                <a:avLst/>
                <a:gdLst/>
                <a:ahLst/>
                <a:cxnLst/>
                <a:rect l="l" t="t" r="r" b="b"/>
                <a:pathLst>
                  <a:path w="38" h="1196" extrusionOk="0">
                    <a:moveTo>
                      <a:pt x="37" y="1195"/>
                    </a:moveTo>
                    <a:lnTo>
                      <a:pt x="0" y="1195"/>
                    </a:lnTo>
                    <a:lnTo>
                      <a:pt x="0" y="0"/>
                    </a:lnTo>
                    <a:lnTo>
                      <a:pt x="37" y="0"/>
                    </a:lnTo>
                    <a:lnTo>
                      <a:pt x="37" y="1195"/>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5" name="Google Shape;555;p9"/>
              <p:cNvSpPr/>
              <p:nvPr/>
            </p:nvSpPr>
            <p:spPr>
              <a:xfrm>
                <a:off x="7441725" y="8135782"/>
                <a:ext cx="133557" cy="3619410"/>
              </a:xfrm>
              <a:custGeom>
                <a:avLst/>
                <a:gdLst/>
                <a:ahLst/>
                <a:cxnLst/>
                <a:rect l="l" t="t" r="r" b="b"/>
                <a:pathLst>
                  <a:path w="42" h="1196" extrusionOk="0">
                    <a:moveTo>
                      <a:pt x="41" y="1195"/>
                    </a:moveTo>
                    <a:lnTo>
                      <a:pt x="0" y="1195"/>
                    </a:lnTo>
                    <a:lnTo>
                      <a:pt x="0" y="0"/>
                    </a:lnTo>
                    <a:lnTo>
                      <a:pt x="41" y="0"/>
                    </a:lnTo>
                    <a:lnTo>
                      <a:pt x="41" y="1195"/>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6" name="Google Shape;556;p9"/>
              <p:cNvSpPr/>
              <p:nvPr/>
            </p:nvSpPr>
            <p:spPr>
              <a:xfrm>
                <a:off x="3621983" y="10847002"/>
                <a:ext cx="1348934" cy="133557"/>
              </a:xfrm>
              <a:custGeom>
                <a:avLst/>
                <a:gdLst/>
                <a:ahLst/>
                <a:cxnLst/>
                <a:rect l="l" t="t" r="r" b="b"/>
                <a:pathLst>
                  <a:path w="444" h="42" extrusionOk="0">
                    <a:moveTo>
                      <a:pt x="443" y="0"/>
                    </a:moveTo>
                    <a:lnTo>
                      <a:pt x="0" y="0"/>
                    </a:lnTo>
                    <a:lnTo>
                      <a:pt x="0" y="41"/>
                    </a:lnTo>
                    <a:lnTo>
                      <a:pt x="443" y="41"/>
                    </a:lnTo>
                    <a:lnTo>
                      <a:pt x="443"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7" name="Google Shape;557;p9"/>
              <p:cNvSpPr/>
              <p:nvPr/>
            </p:nvSpPr>
            <p:spPr>
              <a:xfrm>
                <a:off x="6773938" y="10847002"/>
                <a:ext cx="1295511" cy="133557"/>
              </a:xfrm>
              <a:custGeom>
                <a:avLst/>
                <a:gdLst/>
                <a:ahLst/>
                <a:cxnLst/>
                <a:rect l="l" t="t" r="r" b="b"/>
                <a:pathLst>
                  <a:path w="429" h="42" extrusionOk="0">
                    <a:moveTo>
                      <a:pt x="0" y="0"/>
                    </a:moveTo>
                    <a:lnTo>
                      <a:pt x="0" y="41"/>
                    </a:lnTo>
                    <a:lnTo>
                      <a:pt x="428" y="41"/>
                    </a:lnTo>
                    <a:lnTo>
                      <a:pt x="428" y="0"/>
                    </a:lnTo>
                    <a:lnTo>
                      <a:pt x="0"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8" name="Google Shape;558;p9"/>
              <p:cNvSpPr/>
              <p:nvPr/>
            </p:nvSpPr>
            <p:spPr>
              <a:xfrm>
                <a:off x="3621983" y="8483032"/>
                <a:ext cx="1348934" cy="133557"/>
              </a:xfrm>
              <a:custGeom>
                <a:avLst/>
                <a:gdLst/>
                <a:ahLst/>
                <a:cxnLst/>
                <a:rect l="l" t="t" r="r" b="b"/>
                <a:pathLst>
                  <a:path w="444" h="42" extrusionOk="0">
                    <a:moveTo>
                      <a:pt x="443" y="0"/>
                    </a:moveTo>
                    <a:lnTo>
                      <a:pt x="0" y="0"/>
                    </a:lnTo>
                    <a:lnTo>
                      <a:pt x="0" y="41"/>
                    </a:lnTo>
                    <a:lnTo>
                      <a:pt x="443" y="41"/>
                    </a:lnTo>
                    <a:lnTo>
                      <a:pt x="443"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59" name="Google Shape;559;p9"/>
              <p:cNvSpPr/>
              <p:nvPr/>
            </p:nvSpPr>
            <p:spPr>
              <a:xfrm>
                <a:off x="6974278" y="8483032"/>
                <a:ext cx="1095171" cy="133557"/>
              </a:xfrm>
              <a:custGeom>
                <a:avLst/>
                <a:gdLst/>
                <a:ahLst/>
                <a:cxnLst/>
                <a:rect l="l" t="t" r="r" b="b"/>
                <a:pathLst>
                  <a:path w="363" h="42" extrusionOk="0">
                    <a:moveTo>
                      <a:pt x="0" y="0"/>
                    </a:moveTo>
                    <a:lnTo>
                      <a:pt x="0" y="41"/>
                    </a:lnTo>
                    <a:lnTo>
                      <a:pt x="362" y="41"/>
                    </a:lnTo>
                    <a:lnTo>
                      <a:pt x="362" y="0"/>
                    </a:lnTo>
                    <a:lnTo>
                      <a:pt x="0"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
          <p:nvSpPr>
            <p:cNvPr id="560" name="Google Shape;560;p9"/>
            <p:cNvSpPr/>
            <p:nvPr/>
          </p:nvSpPr>
          <p:spPr>
            <a:xfrm>
              <a:off x="13283752" y="7836219"/>
              <a:ext cx="572400" cy="562417"/>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61" name="Google Shape;561;p9"/>
            <p:cNvSpPr/>
            <p:nvPr/>
          </p:nvSpPr>
          <p:spPr>
            <a:xfrm>
              <a:off x="13873347" y="4021790"/>
              <a:ext cx="1205888" cy="1184856"/>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62" name="Google Shape;562;p9"/>
            <p:cNvSpPr/>
            <p:nvPr/>
          </p:nvSpPr>
          <p:spPr>
            <a:xfrm>
              <a:off x="16984795" y="3760670"/>
              <a:ext cx="767789" cy="754398"/>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63" name="Google Shape;563;p9"/>
            <p:cNvSpPr/>
            <p:nvPr/>
          </p:nvSpPr>
          <p:spPr>
            <a:xfrm>
              <a:off x="18735771" y="1705746"/>
              <a:ext cx="1333814" cy="1310551"/>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64" name="Google Shape;564;p9"/>
            <p:cNvSpPr/>
            <p:nvPr/>
          </p:nvSpPr>
          <p:spPr>
            <a:xfrm>
              <a:off x="22182460" y="5095216"/>
              <a:ext cx="1205888" cy="1184856"/>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65" name="Google Shape;565;p9"/>
            <p:cNvSpPr/>
            <p:nvPr/>
          </p:nvSpPr>
          <p:spPr>
            <a:xfrm>
              <a:off x="20877248" y="4019593"/>
              <a:ext cx="572400" cy="562417"/>
            </a:xfrm>
            <a:custGeom>
              <a:avLst/>
              <a:gdLst/>
              <a:ahLst/>
              <a:cxnLst/>
              <a:rect l="l" t="t" r="r" b="b"/>
              <a:pathLst>
                <a:path w="760" h="745" extrusionOk="0">
                  <a:moveTo>
                    <a:pt x="752" y="391"/>
                  </a:moveTo>
                  <a:lnTo>
                    <a:pt x="752" y="391"/>
                  </a:lnTo>
                  <a:cubicBezTo>
                    <a:pt x="752" y="383"/>
                    <a:pt x="737" y="368"/>
                    <a:pt x="729" y="368"/>
                  </a:cubicBezTo>
                  <a:cubicBezTo>
                    <a:pt x="714" y="368"/>
                    <a:pt x="699" y="376"/>
                    <a:pt x="692" y="383"/>
                  </a:cubicBezTo>
                  <a:cubicBezTo>
                    <a:pt x="654" y="383"/>
                    <a:pt x="654" y="383"/>
                    <a:pt x="654" y="383"/>
                  </a:cubicBezTo>
                  <a:cubicBezTo>
                    <a:pt x="639" y="383"/>
                    <a:pt x="632" y="376"/>
                    <a:pt x="624" y="361"/>
                  </a:cubicBezTo>
                  <a:cubicBezTo>
                    <a:pt x="616" y="338"/>
                    <a:pt x="609" y="308"/>
                    <a:pt x="609" y="308"/>
                  </a:cubicBezTo>
                  <a:cubicBezTo>
                    <a:pt x="609" y="293"/>
                    <a:pt x="609" y="278"/>
                    <a:pt x="624" y="271"/>
                  </a:cubicBezTo>
                  <a:cubicBezTo>
                    <a:pt x="669" y="248"/>
                    <a:pt x="669" y="248"/>
                    <a:pt x="669" y="248"/>
                  </a:cubicBezTo>
                  <a:lnTo>
                    <a:pt x="669" y="248"/>
                  </a:lnTo>
                  <a:cubicBezTo>
                    <a:pt x="677" y="255"/>
                    <a:pt x="684" y="255"/>
                    <a:pt x="692" y="248"/>
                  </a:cubicBezTo>
                  <a:cubicBezTo>
                    <a:pt x="722" y="233"/>
                    <a:pt x="714" y="203"/>
                    <a:pt x="692" y="195"/>
                  </a:cubicBezTo>
                  <a:cubicBezTo>
                    <a:pt x="677" y="188"/>
                    <a:pt x="669" y="195"/>
                    <a:pt x="662" y="195"/>
                  </a:cubicBezTo>
                  <a:cubicBezTo>
                    <a:pt x="654" y="203"/>
                    <a:pt x="654" y="210"/>
                    <a:pt x="654" y="218"/>
                  </a:cubicBezTo>
                  <a:cubicBezTo>
                    <a:pt x="616" y="240"/>
                    <a:pt x="616" y="240"/>
                    <a:pt x="616" y="240"/>
                  </a:cubicBezTo>
                  <a:cubicBezTo>
                    <a:pt x="601" y="248"/>
                    <a:pt x="586" y="248"/>
                    <a:pt x="579" y="233"/>
                  </a:cubicBezTo>
                  <a:cubicBezTo>
                    <a:pt x="564" y="218"/>
                    <a:pt x="541" y="203"/>
                    <a:pt x="526" y="195"/>
                  </a:cubicBezTo>
                  <a:cubicBezTo>
                    <a:pt x="519" y="195"/>
                    <a:pt x="511" y="188"/>
                    <a:pt x="519" y="180"/>
                  </a:cubicBezTo>
                  <a:cubicBezTo>
                    <a:pt x="534" y="143"/>
                    <a:pt x="534" y="143"/>
                    <a:pt x="534" y="143"/>
                  </a:cubicBezTo>
                  <a:cubicBezTo>
                    <a:pt x="549" y="143"/>
                    <a:pt x="564" y="128"/>
                    <a:pt x="564" y="113"/>
                  </a:cubicBezTo>
                  <a:cubicBezTo>
                    <a:pt x="564" y="105"/>
                    <a:pt x="556" y="98"/>
                    <a:pt x="549" y="90"/>
                  </a:cubicBezTo>
                  <a:cubicBezTo>
                    <a:pt x="534" y="83"/>
                    <a:pt x="511" y="90"/>
                    <a:pt x="511" y="105"/>
                  </a:cubicBezTo>
                  <a:cubicBezTo>
                    <a:pt x="504" y="113"/>
                    <a:pt x="511" y="120"/>
                    <a:pt x="511" y="128"/>
                  </a:cubicBezTo>
                  <a:cubicBezTo>
                    <a:pt x="496" y="158"/>
                    <a:pt x="496" y="158"/>
                    <a:pt x="496" y="158"/>
                  </a:cubicBezTo>
                  <a:cubicBezTo>
                    <a:pt x="489" y="173"/>
                    <a:pt x="474" y="173"/>
                    <a:pt x="459" y="173"/>
                  </a:cubicBezTo>
                  <a:cubicBezTo>
                    <a:pt x="428" y="158"/>
                    <a:pt x="428" y="158"/>
                    <a:pt x="428" y="158"/>
                  </a:cubicBezTo>
                  <a:cubicBezTo>
                    <a:pt x="421" y="158"/>
                    <a:pt x="421" y="158"/>
                    <a:pt x="414" y="158"/>
                  </a:cubicBezTo>
                  <a:cubicBezTo>
                    <a:pt x="398" y="150"/>
                    <a:pt x="391" y="135"/>
                    <a:pt x="391" y="120"/>
                  </a:cubicBezTo>
                  <a:cubicBezTo>
                    <a:pt x="391" y="53"/>
                    <a:pt x="391" y="53"/>
                    <a:pt x="391" y="53"/>
                  </a:cubicBezTo>
                  <a:cubicBezTo>
                    <a:pt x="398" y="53"/>
                    <a:pt x="406" y="45"/>
                    <a:pt x="406" y="30"/>
                  </a:cubicBezTo>
                  <a:cubicBezTo>
                    <a:pt x="406" y="15"/>
                    <a:pt x="398" y="7"/>
                    <a:pt x="383" y="7"/>
                  </a:cubicBezTo>
                  <a:cubicBezTo>
                    <a:pt x="368" y="0"/>
                    <a:pt x="353" y="15"/>
                    <a:pt x="353" y="30"/>
                  </a:cubicBezTo>
                  <a:cubicBezTo>
                    <a:pt x="346" y="37"/>
                    <a:pt x="353" y="53"/>
                    <a:pt x="361" y="60"/>
                  </a:cubicBezTo>
                  <a:cubicBezTo>
                    <a:pt x="361" y="128"/>
                    <a:pt x="361" y="128"/>
                    <a:pt x="361" y="128"/>
                  </a:cubicBezTo>
                  <a:cubicBezTo>
                    <a:pt x="361" y="143"/>
                    <a:pt x="353" y="150"/>
                    <a:pt x="338" y="158"/>
                  </a:cubicBezTo>
                  <a:cubicBezTo>
                    <a:pt x="331" y="158"/>
                    <a:pt x="323" y="165"/>
                    <a:pt x="316" y="165"/>
                  </a:cubicBezTo>
                  <a:cubicBezTo>
                    <a:pt x="301" y="173"/>
                    <a:pt x="301" y="173"/>
                    <a:pt x="301" y="173"/>
                  </a:cubicBezTo>
                  <a:cubicBezTo>
                    <a:pt x="286" y="188"/>
                    <a:pt x="263" y="180"/>
                    <a:pt x="255" y="165"/>
                  </a:cubicBezTo>
                  <a:cubicBezTo>
                    <a:pt x="248" y="143"/>
                    <a:pt x="248" y="143"/>
                    <a:pt x="248" y="143"/>
                  </a:cubicBezTo>
                  <a:cubicBezTo>
                    <a:pt x="248" y="135"/>
                    <a:pt x="248" y="128"/>
                    <a:pt x="248" y="120"/>
                  </a:cubicBezTo>
                  <a:cubicBezTo>
                    <a:pt x="241" y="113"/>
                    <a:pt x="233" y="105"/>
                    <a:pt x="225" y="105"/>
                  </a:cubicBezTo>
                  <a:cubicBezTo>
                    <a:pt x="218" y="98"/>
                    <a:pt x="203" y="105"/>
                    <a:pt x="195" y="120"/>
                  </a:cubicBezTo>
                  <a:cubicBezTo>
                    <a:pt x="195" y="128"/>
                    <a:pt x="195" y="135"/>
                    <a:pt x="195" y="135"/>
                  </a:cubicBezTo>
                  <a:cubicBezTo>
                    <a:pt x="203" y="150"/>
                    <a:pt x="211" y="158"/>
                    <a:pt x="218" y="158"/>
                  </a:cubicBezTo>
                  <a:cubicBezTo>
                    <a:pt x="233" y="180"/>
                    <a:pt x="233" y="180"/>
                    <a:pt x="233" y="180"/>
                  </a:cubicBezTo>
                  <a:cubicBezTo>
                    <a:pt x="241" y="195"/>
                    <a:pt x="241" y="210"/>
                    <a:pt x="225" y="218"/>
                  </a:cubicBezTo>
                  <a:cubicBezTo>
                    <a:pt x="211" y="225"/>
                    <a:pt x="195" y="240"/>
                    <a:pt x="188" y="255"/>
                  </a:cubicBezTo>
                  <a:cubicBezTo>
                    <a:pt x="180" y="263"/>
                    <a:pt x="158" y="263"/>
                    <a:pt x="143" y="255"/>
                  </a:cubicBezTo>
                  <a:cubicBezTo>
                    <a:pt x="113" y="233"/>
                    <a:pt x="113" y="233"/>
                    <a:pt x="113" y="233"/>
                  </a:cubicBezTo>
                  <a:cubicBezTo>
                    <a:pt x="120" y="225"/>
                    <a:pt x="113" y="218"/>
                    <a:pt x="105" y="210"/>
                  </a:cubicBezTo>
                  <a:cubicBezTo>
                    <a:pt x="98" y="203"/>
                    <a:pt x="90" y="203"/>
                    <a:pt x="83" y="203"/>
                  </a:cubicBezTo>
                  <a:cubicBezTo>
                    <a:pt x="68" y="210"/>
                    <a:pt x="53" y="225"/>
                    <a:pt x="60" y="240"/>
                  </a:cubicBezTo>
                  <a:cubicBezTo>
                    <a:pt x="60" y="248"/>
                    <a:pt x="68" y="255"/>
                    <a:pt x="75" y="255"/>
                  </a:cubicBezTo>
                  <a:cubicBezTo>
                    <a:pt x="83" y="263"/>
                    <a:pt x="90" y="263"/>
                    <a:pt x="98" y="255"/>
                  </a:cubicBezTo>
                  <a:cubicBezTo>
                    <a:pt x="150" y="293"/>
                    <a:pt x="150" y="293"/>
                    <a:pt x="150" y="293"/>
                  </a:cubicBezTo>
                  <a:cubicBezTo>
                    <a:pt x="158" y="301"/>
                    <a:pt x="158" y="308"/>
                    <a:pt x="158" y="323"/>
                  </a:cubicBezTo>
                  <a:cubicBezTo>
                    <a:pt x="158" y="331"/>
                    <a:pt x="150" y="353"/>
                    <a:pt x="150" y="368"/>
                  </a:cubicBezTo>
                  <a:cubicBezTo>
                    <a:pt x="150" y="383"/>
                    <a:pt x="135" y="391"/>
                    <a:pt x="120" y="391"/>
                  </a:cubicBezTo>
                  <a:cubicBezTo>
                    <a:pt x="53" y="383"/>
                    <a:pt x="53" y="383"/>
                    <a:pt x="53" y="383"/>
                  </a:cubicBezTo>
                  <a:cubicBezTo>
                    <a:pt x="53" y="376"/>
                    <a:pt x="45" y="368"/>
                    <a:pt x="38" y="368"/>
                  </a:cubicBezTo>
                  <a:cubicBezTo>
                    <a:pt x="23" y="368"/>
                    <a:pt x="15" y="368"/>
                    <a:pt x="7" y="383"/>
                  </a:cubicBezTo>
                  <a:cubicBezTo>
                    <a:pt x="0" y="398"/>
                    <a:pt x="0" y="413"/>
                    <a:pt x="15" y="421"/>
                  </a:cubicBezTo>
                  <a:cubicBezTo>
                    <a:pt x="30" y="428"/>
                    <a:pt x="45" y="421"/>
                    <a:pt x="53" y="413"/>
                  </a:cubicBezTo>
                  <a:cubicBezTo>
                    <a:pt x="120" y="421"/>
                    <a:pt x="120" y="421"/>
                    <a:pt x="120" y="421"/>
                  </a:cubicBezTo>
                  <a:cubicBezTo>
                    <a:pt x="135" y="421"/>
                    <a:pt x="143" y="436"/>
                    <a:pt x="143" y="444"/>
                  </a:cubicBezTo>
                  <a:cubicBezTo>
                    <a:pt x="143" y="458"/>
                    <a:pt x="150" y="474"/>
                    <a:pt x="158" y="489"/>
                  </a:cubicBezTo>
                  <a:cubicBezTo>
                    <a:pt x="165" y="504"/>
                    <a:pt x="158" y="526"/>
                    <a:pt x="135" y="541"/>
                  </a:cubicBezTo>
                  <a:cubicBezTo>
                    <a:pt x="98" y="564"/>
                    <a:pt x="98" y="564"/>
                    <a:pt x="98" y="564"/>
                  </a:cubicBezTo>
                  <a:cubicBezTo>
                    <a:pt x="90" y="564"/>
                    <a:pt x="83" y="564"/>
                    <a:pt x="75" y="564"/>
                  </a:cubicBezTo>
                  <a:cubicBezTo>
                    <a:pt x="68" y="571"/>
                    <a:pt x="60" y="579"/>
                    <a:pt x="60" y="586"/>
                  </a:cubicBezTo>
                  <a:cubicBezTo>
                    <a:pt x="53" y="609"/>
                    <a:pt x="68" y="624"/>
                    <a:pt x="83" y="616"/>
                  </a:cubicBezTo>
                  <a:cubicBezTo>
                    <a:pt x="98" y="616"/>
                    <a:pt x="113" y="609"/>
                    <a:pt x="113" y="594"/>
                  </a:cubicBezTo>
                  <a:cubicBezTo>
                    <a:pt x="165" y="556"/>
                    <a:pt x="165" y="556"/>
                    <a:pt x="165" y="556"/>
                  </a:cubicBezTo>
                  <a:cubicBezTo>
                    <a:pt x="180" y="549"/>
                    <a:pt x="203" y="549"/>
                    <a:pt x="218" y="564"/>
                  </a:cubicBezTo>
                  <a:cubicBezTo>
                    <a:pt x="248" y="601"/>
                    <a:pt x="248" y="601"/>
                    <a:pt x="248" y="601"/>
                  </a:cubicBezTo>
                  <a:cubicBezTo>
                    <a:pt x="255" y="601"/>
                    <a:pt x="255" y="609"/>
                    <a:pt x="263" y="616"/>
                  </a:cubicBezTo>
                  <a:cubicBezTo>
                    <a:pt x="271" y="624"/>
                    <a:pt x="278" y="639"/>
                    <a:pt x="271" y="654"/>
                  </a:cubicBezTo>
                  <a:cubicBezTo>
                    <a:pt x="255" y="684"/>
                    <a:pt x="255" y="684"/>
                    <a:pt x="255" y="684"/>
                  </a:cubicBezTo>
                  <a:cubicBezTo>
                    <a:pt x="241" y="692"/>
                    <a:pt x="233" y="706"/>
                    <a:pt x="233" y="722"/>
                  </a:cubicBezTo>
                  <a:cubicBezTo>
                    <a:pt x="233" y="729"/>
                    <a:pt x="241" y="737"/>
                    <a:pt x="255" y="744"/>
                  </a:cubicBezTo>
                  <a:cubicBezTo>
                    <a:pt x="271" y="744"/>
                    <a:pt x="286" y="737"/>
                    <a:pt x="286" y="714"/>
                  </a:cubicBezTo>
                  <a:cubicBezTo>
                    <a:pt x="286" y="714"/>
                    <a:pt x="286" y="706"/>
                    <a:pt x="286" y="699"/>
                  </a:cubicBezTo>
                  <a:cubicBezTo>
                    <a:pt x="301" y="662"/>
                    <a:pt x="301" y="662"/>
                    <a:pt x="301" y="662"/>
                  </a:cubicBezTo>
                  <a:cubicBezTo>
                    <a:pt x="308" y="646"/>
                    <a:pt x="323" y="639"/>
                    <a:pt x="331" y="639"/>
                  </a:cubicBezTo>
                  <a:cubicBezTo>
                    <a:pt x="338" y="639"/>
                    <a:pt x="346" y="639"/>
                    <a:pt x="353" y="639"/>
                  </a:cubicBezTo>
                  <a:cubicBezTo>
                    <a:pt x="428" y="639"/>
                    <a:pt x="428" y="639"/>
                    <a:pt x="428" y="639"/>
                  </a:cubicBezTo>
                  <a:cubicBezTo>
                    <a:pt x="436" y="639"/>
                    <a:pt x="444" y="646"/>
                    <a:pt x="451" y="654"/>
                  </a:cubicBezTo>
                  <a:cubicBezTo>
                    <a:pt x="459" y="692"/>
                    <a:pt x="459" y="692"/>
                    <a:pt x="459" y="692"/>
                  </a:cubicBezTo>
                  <a:cubicBezTo>
                    <a:pt x="451" y="699"/>
                    <a:pt x="444" y="706"/>
                    <a:pt x="444" y="722"/>
                  </a:cubicBezTo>
                  <a:cubicBezTo>
                    <a:pt x="451" y="729"/>
                    <a:pt x="459" y="737"/>
                    <a:pt x="474" y="744"/>
                  </a:cubicBezTo>
                  <a:cubicBezTo>
                    <a:pt x="489" y="744"/>
                    <a:pt x="504" y="729"/>
                    <a:pt x="504" y="714"/>
                  </a:cubicBezTo>
                  <a:cubicBezTo>
                    <a:pt x="504" y="699"/>
                    <a:pt x="496" y="692"/>
                    <a:pt x="481" y="684"/>
                  </a:cubicBezTo>
                  <a:cubicBezTo>
                    <a:pt x="481" y="654"/>
                    <a:pt x="481" y="654"/>
                    <a:pt x="481" y="654"/>
                  </a:cubicBezTo>
                  <a:cubicBezTo>
                    <a:pt x="474" y="639"/>
                    <a:pt x="481" y="631"/>
                    <a:pt x="489" y="631"/>
                  </a:cubicBezTo>
                  <a:cubicBezTo>
                    <a:pt x="519" y="616"/>
                    <a:pt x="541" y="601"/>
                    <a:pt x="556" y="579"/>
                  </a:cubicBezTo>
                  <a:cubicBezTo>
                    <a:pt x="564" y="571"/>
                    <a:pt x="579" y="564"/>
                    <a:pt x="586" y="571"/>
                  </a:cubicBezTo>
                  <a:cubicBezTo>
                    <a:pt x="632" y="601"/>
                    <a:pt x="632" y="601"/>
                    <a:pt x="632" y="601"/>
                  </a:cubicBezTo>
                  <a:cubicBezTo>
                    <a:pt x="632" y="616"/>
                    <a:pt x="646" y="631"/>
                    <a:pt x="662" y="624"/>
                  </a:cubicBezTo>
                  <a:cubicBezTo>
                    <a:pt x="677" y="624"/>
                    <a:pt x="684" y="616"/>
                    <a:pt x="684" y="609"/>
                  </a:cubicBezTo>
                  <a:cubicBezTo>
                    <a:pt x="692" y="594"/>
                    <a:pt x="677" y="579"/>
                    <a:pt x="662" y="571"/>
                  </a:cubicBezTo>
                  <a:cubicBezTo>
                    <a:pt x="654" y="571"/>
                    <a:pt x="654" y="579"/>
                    <a:pt x="646" y="579"/>
                  </a:cubicBezTo>
                  <a:cubicBezTo>
                    <a:pt x="601" y="549"/>
                    <a:pt x="601" y="549"/>
                    <a:pt x="601" y="549"/>
                  </a:cubicBezTo>
                  <a:cubicBezTo>
                    <a:pt x="594" y="541"/>
                    <a:pt x="586" y="526"/>
                    <a:pt x="594" y="519"/>
                  </a:cubicBezTo>
                  <a:cubicBezTo>
                    <a:pt x="616" y="489"/>
                    <a:pt x="616" y="489"/>
                    <a:pt x="616" y="489"/>
                  </a:cubicBezTo>
                  <a:cubicBezTo>
                    <a:pt x="624" y="481"/>
                    <a:pt x="632" y="458"/>
                    <a:pt x="632" y="444"/>
                  </a:cubicBezTo>
                  <a:cubicBezTo>
                    <a:pt x="639" y="428"/>
                    <a:pt x="654" y="413"/>
                    <a:pt x="669" y="421"/>
                  </a:cubicBezTo>
                  <a:cubicBezTo>
                    <a:pt x="692" y="421"/>
                    <a:pt x="692" y="421"/>
                    <a:pt x="692" y="421"/>
                  </a:cubicBezTo>
                  <a:cubicBezTo>
                    <a:pt x="699" y="428"/>
                    <a:pt x="714" y="436"/>
                    <a:pt x="722" y="436"/>
                  </a:cubicBezTo>
                  <a:cubicBezTo>
                    <a:pt x="744" y="436"/>
                    <a:pt x="759" y="413"/>
                    <a:pt x="752" y="391"/>
                  </a:cubicBezTo>
                </a:path>
              </a:pathLst>
            </a:custGeom>
            <a:solidFill>
              <a:srgbClr val="F8DE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grpSp>
        <p:nvGrpSpPr>
          <p:cNvPr id="566" name="Google Shape;566;p9"/>
          <p:cNvGrpSpPr/>
          <p:nvPr/>
        </p:nvGrpSpPr>
        <p:grpSpPr>
          <a:xfrm>
            <a:off x="1353245" y="8761312"/>
            <a:ext cx="9239594" cy="3566429"/>
            <a:chOff x="1353244" y="9161720"/>
            <a:chExt cx="11082595" cy="3566429"/>
          </a:xfrm>
        </p:grpSpPr>
        <p:sp>
          <p:nvSpPr>
            <p:cNvPr id="567" name="Google Shape;567;p9"/>
            <p:cNvSpPr txBox="1"/>
            <p:nvPr/>
          </p:nvSpPr>
          <p:spPr>
            <a:xfrm>
              <a:off x="1353244" y="9161720"/>
              <a:ext cx="11082595" cy="138499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sp>
          <p:nvSpPr>
            <p:cNvPr id="568" name="Google Shape;568;p9"/>
            <p:cNvSpPr txBox="1"/>
            <p:nvPr/>
          </p:nvSpPr>
          <p:spPr>
            <a:xfrm>
              <a:off x="1353244" y="11343154"/>
              <a:ext cx="11082595" cy="138499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grpSp>
      <p:sp>
        <p:nvSpPr>
          <p:cNvPr id="569" name="Google Shape;569;p9"/>
          <p:cNvSpPr/>
          <p:nvPr/>
        </p:nvSpPr>
        <p:spPr>
          <a:xfrm>
            <a:off x="1362189" y="5095216"/>
            <a:ext cx="923959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accent1"/>
                </a:solidFill>
                <a:latin typeface="Fjalla One"/>
                <a:ea typeface="Fjalla One"/>
                <a:cs typeface="Fjalla One"/>
                <a:sym typeface="Fjalla One"/>
              </a:rPr>
              <a:t>COVID-19 is an infectious disease caused by a new virus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grpSp>
        <p:nvGrpSpPr>
          <p:cNvPr id="574" name="Google Shape;574;p10"/>
          <p:cNvGrpSpPr/>
          <p:nvPr/>
        </p:nvGrpSpPr>
        <p:grpSpPr>
          <a:xfrm>
            <a:off x="0" y="1198524"/>
            <a:ext cx="11887200" cy="1848913"/>
            <a:chOff x="-513" y="18753927"/>
            <a:chExt cx="11887200" cy="1848913"/>
          </a:xfrm>
        </p:grpSpPr>
        <p:sp>
          <p:nvSpPr>
            <p:cNvPr id="575" name="Google Shape;575;p10"/>
            <p:cNvSpPr/>
            <p:nvPr/>
          </p:nvSpPr>
          <p:spPr>
            <a:xfrm>
              <a:off x="-513" y="18753927"/>
              <a:ext cx="1188720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76" name="Google Shape;576;p10"/>
            <p:cNvSpPr/>
            <p:nvPr/>
          </p:nvSpPr>
          <p:spPr>
            <a:xfrm>
              <a:off x="1352828" y="19163642"/>
              <a:ext cx="1053385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Take Steps to Protect Yourself</a:t>
              </a:r>
              <a:endParaRPr/>
            </a:p>
          </p:txBody>
        </p:sp>
      </p:grpSp>
      <p:grpSp>
        <p:nvGrpSpPr>
          <p:cNvPr id="577" name="Google Shape;577;p10"/>
          <p:cNvGrpSpPr/>
          <p:nvPr/>
        </p:nvGrpSpPr>
        <p:grpSpPr>
          <a:xfrm>
            <a:off x="921013" y="4451043"/>
            <a:ext cx="22535623" cy="7199518"/>
            <a:chOff x="921013" y="5317958"/>
            <a:chExt cx="22535623" cy="7199518"/>
          </a:xfrm>
        </p:grpSpPr>
        <p:grpSp>
          <p:nvGrpSpPr>
            <p:cNvPr id="578" name="Google Shape;578;p10"/>
            <p:cNvGrpSpPr/>
            <p:nvPr/>
          </p:nvGrpSpPr>
          <p:grpSpPr>
            <a:xfrm>
              <a:off x="1476672" y="5317958"/>
              <a:ext cx="21424306" cy="3898232"/>
              <a:chOff x="1476672" y="5245768"/>
              <a:chExt cx="21424306" cy="3898232"/>
            </a:xfrm>
          </p:grpSpPr>
          <p:sp>
            <p:nvSpPr>
              <p:cNvPr id="579" name="Google Shape;579;p10"/>
              <p:cNvSpPr/>
              <p:nvPr/>
            </p:nvSpPr>
            <p:spPr>
              <a:xfrm>
                <a:off x="9483438" y="5245768"/>
                <a:ext cx="5410774" cy="3898232"/>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80" name="Google Shape;580;p10"/>
              <p:cNvSpPr/>
              <p:nvPr/>
            </p:nvSpPr>
            <p:spPr>
              <a:xfrm rot="5400000">
                <a:off x="7552215" y="6741153"/>
                <a:ext cx="1259924" cy="907467"/>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81" name="Google Shape;581;p10"/>
              <p:cNvSpPr/>
              <p:nvPr/>
            </p:nvSpPr>
            <p:spPr>
              <a:xfrm rot="5400000">
                <a:off x="15618740" y="6741152"/>
                <a:ext cx="1259924" cy="907467"/>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82" name="Google Shape;582;p10"/>
              <p:cNvSpPr/>
              <p:nvPr/>
            </p:nvSpPr>
            <p:spPr>
              <a:xfrm>
                <a:off x="11798523" y="6793897"/>
                <a:ext cx="989646" cy="1360760"/>
              </a:xfrm>
              <a:custGeom>
                <a:avLst/>
                <a:gdLst/>
                <a:ahLst/>
                <a:cxnLst/>
                <a:rect l="l" t="t" r="r" b="b"/>
                <a:pathLst>
                  <a:path w="386" h="535" extrusionOk="0">
                    <a:moveTo>
                      <a:pt x="194" y="0"/>
                    </a:moveTo>
                    <a:lnTo>
                      <a:pt x="194" y="0"/>
                    </a:lnTo>
                    <a:lnTo>
                      <a:pt x="194" y="0"/>
                    </a:lnTo>
                    <a:cubicBezTo>
                      <a:pt x="88" y="0"/>
                      <a:pt x="0" y="85"/>
                      <a:pt x="0" y="192"/>
                    </a:cubicBezTo>
                    <a:cubicBezTo>
                      <a:pt x="0" y="317"/>
                      <a:pt x="0" y="317"/>
                      <a:pt x="0" y="317"/>
                    </a:cubicBezTo>
                    <a:cubicBezTo>
                      <a:pt x="0" y="468"/>
                      <a:pt x="0" y="468"/>
                      <a:pt x="0" y="468"/>
                    </a:cubicBezTo>
                    <a:cubicBezTo>
                      <a:pt x="0" y="506"/>
                      <a:pt x="28" y="534"/>
                      <a:pt x="62" y="534"/>
                    </a:cubicBezTo>
                    <a:cubicBezTo>
                      <a:pt x="323" y="534"/>
                      <a:pt x="323" y="534"/>
                      <a:pt x="323" y="534"/>
                    </a:cubicBezTo>
                    <a:cubicBezTo>
                      <a:pt x="357" y="534"/>
                      <a:pt x="385" y="506"/>
                      <a:pt x="385" y="468"/>
                    </a:cubicBezTo>
                    <a:cubicBezTo>
                      <a:pt x="385" y="317"/>
                      <a:pt x="385" y="317"/>
                      <a:pt x="385" y="317"/>
                    </a:cubicBezTo>
                    <a:cubicBezTo>
                      <a:pt x="385" y="192"/>
                      <a:pt x="385" y="192"/>
                      <a:pt x="385" y="192"/>
                    </a:cubicBezTo>
                    <a:cubicBezTo>
                      <a:pt x="385" y="85"/>
                      <a:pt x="301" y="0"/>
                      <a:pt x="194" y="0"/>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3" name="Google Shape;583;p10"/>
              <p:cNvSpPr/>
              <p:nvPr/>
            </p:nvSpPr>
            <p:spPr>
              <a:xfrm>
                <a:off x="11697305" y="6175365"/>
                <a:ext cx="629775" cy="179936"/>
              </a:xfrm>
              <a:custGeom>
                <a:avLst/>
                <a:gdLst/>
                <a:ahLst/>
                <a:cxnLst/>
                <a:rect l="l" t="t" r="r" b="b"/>
                <a:pathLst>
                  <a:path w="248" h="71" extrusionOk="0">
                    <a:moveTo>
                      <a:pt x="12" y="70"/>
                    </a:moveTo>
                    <a:lnTo>
                      <a:pt x="12" y="70"/>
                    </a:lnTo>
                    <a:cubicBezTo>
                      <a:pt x="9" y="70"/>
                      <a:pt x="6" y="67"/>
                      <a:pt x="3" y="63"/>
                    </a:cubicBezTo>
                    <a:cubicBezTo>
                      <a:pt x="0" y="57"/>
                      <a:pt x="3" y="48"/>
                      <a:pt x="9" y="45"/>
                    </a:cubicBezTo>
                    <a:cubicBezTo>
                      <a:pt x="103" y="0"/>
                      <a:pt x="231" y="32"/>
                      <a:pt x="235" y="35"/>
                    </a:cubicBezTo>
                    <a:cubicBezTo>
                      <a:pt x="244" y="35"/>
                      <a:pt x="247" y="45"/>
                      <a:pt x="244" y="51"/>
                    </a:cubicBezTo>
                    <a:cubicBezTo>
                      <a:pt x="244" y="57"/>
                      <a:pt x="235" y="63"/>
                      <a:pt x="228" y="60"/>
                    </a:cubicBezTo>
                    <a:cubicBezTo>
                      <a:pt x="228" y="60"/>
                      <a:pt x="107" y="29"/>
                      <a:pt x="22" y="70"/>
                    </a:cubicBezTo>
                    <a:cubicBezTo>
                      <a:pt x="18" y="70"/>
                      <a:pt x="15" y="70"/>
                      <a:pt x="12" y="70"/>
                    </a:cubicBezTo>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4" name="Google Shape;584;p10"/>
              <p:cNvSpPr/>
              <p:nvPr/>
            </p:nvSpPr>
            <p:spPr>
              <a:xfrm>
                <a:off x="12169636" y="6411534"/>
                <a:ext cx="247411" cy="179936"/>
              </a:xfrm>
              <a:custGeom>
                <a:avLst/>
                <a:gdLst/>
                <a:ahLst/>
                <a:cxnLst/>
                <a:rect l="l" t="t" r="r" b="b"/>
                <a:pathLst>
                  <a:path w="98" h="70" extrusionOk="0">
                    <a:moveTo>
                      <a:pt x="78" y="69"/>
                    </a:moveTo>
                    <a:lnTo>
                      <a:pt x="78" y="69"/>
                    </a:lnTo>
                    <a:cubicBezTo>
                      <a:pt x="19" y="69"/>
                      <a:pt x="19" y="69"/>
                      <a:pt x="19" y="69"/>
                    </a:cubicBezTo>
                    <a:cubicBezTo>
                      <a:pt x="10" y="69"/>
                      <a:pt x="0" y="59"/>
                      <a:pt x="0" y="50"/>
                    </a:cubicBezTo>
                    <a:cubicBezTo>
                      <a:pt x="0" y="19"/>
                      <a:pt x="0" y="19"/>
                      <a:pt x="0" y="19"/>
                    </a:cubicBezTo>
                    <a:cubicBezTo>
                      <a:pt x="0" y="6"/>
                      <a:pt x="10" y="0"/>
                      <a:pt x="19" y="0"/>
                    </a:cubicBezTo>
                    <a:cubicBezTo>
                      <a:pt x="78" y="0"/>
                      <a:pt x="78" y="0"/>
                      <a:pt x="78" y="0"/>
                    </a:cubicBezTo>
                    <a:cubicBezTo>
                      <a:pt x="87" y="0"/>
                      <a:pt x="97" y="6"/>
                      <a:pt x="97" y="19"/>
                    </a:cubicBezTo>
                    <a:cubicBezTo>
                      <a:pt x="97" y="50"/>
                      <a:pt x="97" y="50"/>
                      <a:pt x="97" y="50"/>
                    </a:cubicBezTo>
                    <a:cubicBezTo>
                      <a:pt x="97" y="59"/>
                      <a:pt x="87" y="69"/>
                      <a:pt x="78" y="69"/>
                    </a:cubicBezTo>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5" name="Google Shape;585;p10"/>
              <p:cNvSpPr/>
              <p:nvPr/>
            </p:nvSpPr>
            <p:spPr>
              <a:xfrm>
                <a:off x="12057177" y="6523994"/>
                <a:ext cx="483581" cy="326130"/>
              </a:xfrm>
              <a:custGeom>
                <a:avLst/>
                <a:gdLst/>
                <a:ahLst/>
                <a:cxnLst/>
                <a:rect l="l" t="t" r="r" b="b"/>
                <a:pathLst>
                  <a:path w="189" h="127" extrusionOk="0">
                    <a:moveTo>
                      <a:pt x="188" y="126"/>
                    </a:moveTo>
                    <a:lnTo>
                      <a:pt x="188" y="126"/>
                    </a:lnTo>
                    <a:cubicBezTo>
                      <a:pt x="0" y="126"/>
                      <a:pt x="0" y="126"/>
                      <a:pt x="0" y="126"/>
                    </a:cubicBezTo>
                    <a:cubicBezTo>
                      <a:pt x="0" y="22"/>
                      <a:pt x="0" y="22"/>
                      <a:pt x="0" y="22"/>
                    </a:cubicBezTo>
                    <a:cubicBezTo>
                      <a:pt x="0" y="9"/>
                      <a:pt x="7" y="0"/>
                      <a:pt x="19" y="0"/>
                    </a:cubicBezTo>
                    <a:cubicBezTo>
                      <a:pt x="169" y="0"/>
                      <a:pt x="169" y="0"/>
                      <a:pt x="169" y="0"/>
                    </a:cubicBezTo>
                    <a:cubicBezTo>
                      <a:pt x="178" y="0"/>
                      <a:pt x="188" y="9"/>
                      <a:pt x="188" y="22"/>
                    </a:cubicBezTo>
                    <a:lnTo>
                      <a:pt x="188" y="126"/>
                    </a:lnTo>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6" name="Google Shape;586;p10"/>
              <p:cNvSpPr/>
              <p:nvPr/>
            </p:nvSpPr>
            <p:spPr>
              <a:xfrm>
                <a:off x="12113410" y="6186615"/>
                <a:ext cx="359872" cy="269904"/>
              </a:xfrm>
              <a:custGeom>
                <a:avLst/>
                <a:gdLst/>
                <a:ahLst/>
                <a:cxnLst/>
                <a:rect l="l" t="t" r="r" b="b"/>
                <a:pathLst>
                  <a:path w="142" h="108" extrusionOk="0">
                    <a:moveTo>
                      <a:pt x="122" y="0"/>
                    </a:moveTo>
                    <a:lnTo>
                      <a:pt x="122" y="0"/>
                    </a:lnTo>
                    <a:cubicBezTo>
                      <a:pt x="19" y="0"/>
                      <a:pt x="19" y="0"/>
                      <a:pt x="19" y="0"/>
                    </a:cubicBezTo>
                    <a:cubicBezTo>
                      <a:pt x="10" y="0"/>
                      <a:pt x="0" y="9"/>
                      <a:pt x="0" y="19"/>
                    </a:cubicBezTo>
                    <a:cubicBezTo>
                      <a:pt x="0" y="85"/>
                      <a:pt x="0" y="85"/>
                      <a:pt x="0" y="85"/>
                    </a:cubicBezTo>
                    <a:cubicBezTo>
                      <a:pt x="0" y="97"/>
                      <a:pt x="10" y="107"/>
                      <a:pt x="19" y="107"/>
                    </a:cubicBezTo>
                    <a:cubicBezTo>
                      <a:pt x="122" y="107"/>
                      <a:pt x="122" y="107"/>
                      <a:pt x="122" y="107"/>
                    </a:cubicBezTo>
                    <a:cubicBezTo>
                      <a:pt x="135" y="107"/>
                      <a:pt x="141" y="97"/>
                      <a:pt x="141" y="85"/>
                    </a:cubicBezTo>
                    <a:cubicBezTo>
                      <a:pt x="141" y="19"/>
                      <a:pt x="141" y="19"/>
                      <a:pt x="141" y="19"/>
                    </a:cubicBezTo>
                    <a:cubicBezTo>
                      <a:pt x="141" y="9"/>
                      <a:pt x="135" y="0"/>
                      <a:pt x="122" y="0"/>
                    </a:cubicBezTo>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7" name="Google Shape;587;p10"/>
              <p:cNvSpPr/>
              <p:nvPr/>
            </p:nvSpPr>
            <p:spPr>
              <a:xfrm>
                <a:off x="12023442" y="7131277"/>
                <a:ext cx="551050" cy="730985"/>
              </a:xfrm>
              <a:custGeom>
                <a:avLst/>
                <a:gdLst/>
                <a:ahLst/>
                <a:cxnLst/>
                <a:rect l="l" t="t" r="r" b="b"/>
                <a:pathLst>
                  <a:path w="218" h="287" extrusionOk="0">
                    <a:moveTo>
                      <a:pt x="217" y="144"/>
                    </a:moveTo>
                    <a:lnTo>
                      <a:pt x="217" y="144"/>
                    </a:lnTo>
                    <a:cubicBezTo>
                      <a:pt x="217" y="223"/>
                      <a:pt x="169" y="286"/>
                      <a:pt x="110" y="286"/>
                    </a:cubicBezTo>
                    <a:cubicBezTo>
                      <a:pt x="51" y="286"/>
                      <a:pt x="0" y="223"/>
                      <a:pt x="0" y="144"/>
                    </a:cubicBezTo>
                    <a:cubicBezTo>
                      <a:pt x="0" y="63"/>
                      <a:pt x="51" y="0"/>
                      <a:pt x="110" y="0"/>
                    </a:cubicBezTo>
                    <a:cubicBezTo>
                      <a:pt x="169" y="0"/>
                      <a:pt x="217" y="63"/>
                      <a:pt x="217" y="144"/>
                    </a:cubicBezTo>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88" name="Google Shape;588;p10"/>
              <p:cNvSpPr/>
              <p:nvPr/>
            </p:nvSpPr>
            <p:spPr>
              <a:xfrm>
                <a:off x="1476672" y="5245768"/>
                <a:ext cx="5410774" cy="3898232"/>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589" name="Google Shape;589;p10"/>
              <p:cNvSpPr/>
              <p:nvPr/>
            </p:nvSpPr>
            <p:spPr>
              <a:xfrm>
                <a:off x="4406289" y="6692682"/>
                <a:ext cx="1068370" cy="809709"/>
              </a:xfrm>
              <a:custGeom>
                <a:avLst/>
                <a:gdLst/>
                <a:ahLst/>
                <a:cxnLst/>
                <a:rect l="l" t="t" r="r" b="b"/>
                <a:pathLst>
                  <a:path w="419" h="319" extrusionOk="0">
                    <a:moveTo>
                      <a:pt x="267" y="16"/>
                    </a:moveTo>
                    <a:lnTo>
                      <a:pt x="267" y="16"/>
                    </a:lnTo>
                    <a:cubicBezTo>
                      <a:pt x="72" y="85"/>
                      <a:pt x="72" y="85"/>
                      <a:pt x="72" y="85"/>
                    </a:cubicBezTo>
                    <a:cubicBezTo>
                      <a:pt x="25" y="101"/>
                      <a:pt x="0" y="154"/>
                      <a:pt x="15" y="202"/>
                    </a:cubicBezTo>
                    <a:cubicBezTo>
                      <a:pt x="31" y="246"/>
                      <a:pt x="31" y="246"/>
                      <a:pt x="31" y="246"/>
                    </a:cubicBezTo>
                    <a:cubicBezTo>
                      <a:pt x="47" y="293"/>
                      <a:pt x="100" y="318"/>
                      <a:pt x="147" y="299"/>
                    </a:cubicBezTo>
                    <a:cubicBezTo>
                      <a:pt x="343" y="233"/>
                      <a:pt x="343" y="233"/>
                      <a:pt x="343" y="233"/>
                    </a:cubicBezTo>
                    <a:cubicBezTo>
                      <a:pt x="393" y="214"/>
                      <a:pt x="418" y="164"/>
                      <a:pt x="399" y="114"/>
                    </a:cubicBezTo>
                    <a:cubicBezTo>
                      <a:pt x="383" y="73"/>
                      <a:pt x="383" y="73"/>
                      <a:pt x="383" y="73"/>
                    </a:cubicBezTo>
                    <a:cubicBezTo>
                      <a:pt x="368" y="25"/>
                      <a:pt x="314" y="0"/>
                      <a:pt x="267" y="16"/>
                    </a:cubicBezTo>
                  </a:path>
                </a:pathLst>
              </a:custGeom>
              <a:solidFill>
                <a:srgbClr val="D845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0" name="Google Shape;590;p10"/>
              <p:cNvSpPr/>
              <p:nvPr/>
            </p:nvSpPr>
            <p:spPr>
              <a:xfrm>
                <a:off x="4518749" y="6793899"/>
                <a:ext cx="854693" cy="607282"/>
              </a:xfrm>
              <a:custGeom>
                <a:avLst/>
                <a:gdLst/>
                <a:ahLst/>
                <a:cxnLst/>
                <a:rect l="l" t="t" r="r" b="b"/>
                <a:pathLst>
                  <a:path w="337" h="240" extrusionOk="0">
                    <a:moveTo>
                      <a:pt x="239" y="22"/>
                    </a:moveTo>
                    <a:lnTo>
                      <a:pt x="239" y="22"/>
                    </a:lnTo>
                    <a:cubicBezTo>
                      <a:pt x="264" y="13"/>
                      <a:pt x="292" y="25"/>
                      <a:pt x="302" y="53"/>
                    </a:cubicBezTo>
                    <a:cubicBezTo>
                      <a:pt x="314" y="88"/>
                      <a:pt x="314" y="88"/>
                      <a:pt x="314" y="88"/>
                    </a:cubicBezTo>
                    <a:cubicBezTo>
                      <a:pt x="323" y="113"/>
                      <a:pt x="311" y="145"/>
                      <a:pt x="283" y="154"/>
                    </a:cubicBezTo>
                    <a:cubicBezTo>
                      <a:pt x="97" y="217"/>
                      <a:pt x="97" y="217"/>
                      <a:pt x="97" y="217"/>
                    </a:cubicBezTo>
                    <a:cubicBezTo>
                      <a:pt x="69" y="227"/>
                      <a:pt x="40" y="214"/>
                      <a:pt x="31" y="186"/>
                    </a:cubicBezTo>
                    <a:cubicBezTo>
                      <a:pt x="18" y="154"/>
                      <a:pt x="18" y="154"/>
                      <a:pt x="18" y="154"/>
                    </a:cubicBezTo>
                    <a:cubicBezTo>
                      <a:pt x="9" y="126"/>
                      <a:pt x="25" y="98"/>
                      <a:pt x="50" y="88"/>
                    </a:cubicBezTo>
                    <a:cubicBezTo>
                      <a:pt x="239" y="22"/>
                      <a:pt x="239" y="22"/>
                      <a:pt x="239" y="22"/>
                    </a:cubicBezTo>
                    <a:lnTo>
                      <a:pt x="235" y="13"/>
                    </a:lnTo>
                    <a:lnTo>
                      <a:pt x="235" y="13"/>
                    </a:lnTo>
                    <a:cubicBezTo>
                      <a:pt x="47" y="79"/>
                      <a:pt x="47" y="79"/>
                      <a:pt x="47" y="79"/>
                    </a:cubicBezTo>
                    <a:cubicBezTo>
                      <a:pt x="15" y="88"/>
                      <a:pt x="0" y="123"/>
                      <a:pt x="9" y="157"/>
                    </a:cubicBezTo>
                    <a:cubicBezTo>
                      <a:pt x="22" y="189"/>
                      <a:pt x="22" y="189"/>
                      <a:pt x="22" y="189"/>
                    </a:cubicBezTo>
                    <a:cubicBezTo>
                      <a:pt x="34" y="223"/>
                      <a:pt x="69" y="239"/>
                      <a:pt x="100" y="227"/>
                    </a:cubicBezTo>
                    <a:cubicBezTo>
                      <a:pt x="286" y="160"/>
                      <a:pt x="286" y="160"/>
                      <a:pt x="286" y="160"/>
                    </a:cubicBezTo>
                    <a:cubicBezTo>
                      <a:pt x="317" y="151"/>
                      <a:pt x="336" y="116"/>
                      <a:pt x="323" y="85"/>
                    </a:cubicBezTo>
                    <a:cubicBezTo>
                      <a:pt x="311" y="50"/>
                      <a:pt x="311" y="50"/>
                      <a:pt x="311" y="50"/>
                    </a:cubicBezTo>
                    <a:cubicBezTo>
                      <a:pt x="302" y="19"/>
                      <a:pt x="267" y="0"/>
                      <a:pt x="235" y="13"/>
                    </a:cubicBezTo>
                    <a:lnTo>
                      <a:pt x="239" y="2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1" name="Google Shape;591;p10"/>
              <p:cNvSpPr/>
              <p:nvPr/>
            </p:nvSpPr>
            <p:spPr>
              <a:xfrm>
                <a:off x="4732426" y="7075045"/>
                <a:ext cx="112459" cy="157443"/>
              </a:xfrm>
              <a:custGeom>
                <a:avLst/>
                <a:gdLst/>
                <a:ahLst/>
                <a:cxnLst/>
                <a:rect l="l" t="t" r="r" b="b"/>
                <a:pathLst>
                  <a:path w="46" h="61" extrusionOk="0">
                    <a:moveTo>
                      <a:pt x="19" y="44"/>
                    </a:moveTo>
                    <a:lnTo>
                      <a:pt x="19" y="44"/>
                    </a:lnTo>
                    <a:cubicBezTo>
                      <a:pt x="19" y="47"/>
                      <a:pt x="22" y="50"/>
                      <a:pt x="29" y="50"/>
                    </a:cubicBezTo>
                    <a:cubicBezTo>
                      <a:pt x="35" y="47"/>
                      <a:pt x="35" y="44"/>
                      <a:pt x="32" y="41"/>
                    </a:cubicBezTo>
                    <a:cubicBezTo>
                      <a:pt x="32" y="38"/>
                      <a:pt x="29" y="35"/>
                      <a:pt x="19" y="35"/>
                    </a:cubicBezTo>
                    <a:cubicBezTo>
                      <a:pt x="10" y="35"/>
                      <a:pt x="4" y="32"/>
                      <a:pt x="4" y="25"/>
                    </a:cubicBezTo>
                    <a:cubicBezTo>
                      <a:pt x="0" y="16"/>
                      <a:pt x="4" y="10"/>
                      <a:pt x="13" y="6"/>
                    </a:cubicBezTo>
                    <a:cubicBezTo>
                      <a:pt x="26" y="0"/>
                      <a:pt x="32" y="6"/>
                      <a:pt x="35" y="13"/>
                    </a:cubicBezTo>
                    <a:cubicBezTo>
                      <a:pt x="26" y="19"/>
                      <a:pt x="26" y="19"/>
                      <a:pt x="26" y="19"/>
                    </a:cubicBezTo>
                    <a:cubicBezTo>
                      <a:pt x="22" y="16"/>
                      <a:pt x="19" y="10"/>
                      <a:pt x="16" y="13"/>
                    </a:cubicBezTo>
                    <a:cubicBezTo>
                      <a:pt x="13" y="13"/>
                      <a:pt x="10" y="16"/>
                      <a:pt x="13" y="19"/>
                    </a:cubicBezTo>
                    <a:cubicBezTo>
                      <a:pt x="13" y="25"/>
                      <a:pt x="16" y="25"/>
                      <a:pt x="22" y="25"/>
                    </a:cubicBezTo>
                    <a:cubicBezTo>
                      <a:pt x="35" y="25"/>
                      <a:pt x="41" y="28"/>
                      <a:pt x="45" y="38"/>
                    </a:cubicBezTo>
                    <a:cubicBezTo>
                      <a:pt x="45" y="44"/>
                      <a:pt x="41" y="54"/>
                      <a:pt x="32" y="57"/>
                    </a:cubicBezTo>
                    <a:cubicBezTo>
                      <a:pt x="19" y="60"/>
                      <a:pt x="13" y="57"/>
                      <a:pt x="10" y="47"/>
                    </a:cubicBezTo>
                    <a:lnTo>
                      <a:pt x="19" y="4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2" name="Google Shape;592;p10"/>
              <p:cNvSpPr/>
              <p:nvPr/>
            </p:nvSpPr>
            <p:spPr>
              <a:xfrm>
                <a:off x="4822393" y="7041310"/>
                <a:ext cx="134952" cy="157443"/>
              </a:xfrm>
              <a:custGeom>
                <a:avLst/>
                <a:gdLst/>
                <a:ahLst/>
                <a:cxnLst/>
                <a:rect l="l" t="t" r="r" b="b"/>
                <a:pathLst>
                  <a:path w="52" h="60" extrusionOk="0">
                    <a:moveTo>
                      <a:pt x="44" y="22"/>
                    </a:moveTo>
                    <a:lnTo>
                      <a:pt x="44" y="22"/>
                    </a:lnTo>
                    <a:cubicBezTo>
                      <a:pt x="51" y="40"/>
                      <a:pt x="47" y="50"/>
                      <a:pt x="35" y="53"/>
                    </a:cubicBezTo>
                    <a:cubicBezTo>
                      <a:pt x="22" y="59"/>
                      <a:pt x="13" y="53"/>
                      <a:pt x="7" y="34"/>
                    </a:cubicBezTo>
                    <a:cubicBezTo>
                      <a:pt x="0" y="18"/>
                      <a:pt x="3" y="9"/>
                      <a:pt x="16" y="3"/>
                    </a:cubicBezTo>
                    <a:cubicBezTo>
                      <a:pt x="29" y="0"/>
                      <a:pt x="38" y="6"/>
                      <a:pt x="44" y="22"/>
                    </a:cubicBezTo>
                    <a:close/>
                    <a:moveTo>
                      <a:pt x="16" y="31"/>
                    </a:moveTo>
                    <a:lnTo>
                      <a:pt x="16" y="31"/>
                    </a:lnTo>
                    <a:cubicBezTo>
                      <a:pt x="22" y="44"/>
                      <a:pt x="25" y="50"/>
                      <a:pt x="32" y="47"/>
                    </a:cubicBezTo>
                    <a:cubicBezTo>
                      <a:pt x="38" y="44"/>
                      <a:pt x="38" y="37"/>
                      <a:pt x="32" y="25"/>
                    </a:cubicBezTo>
                    <a:cubicBezTo>
                      <a:pt x="29" y="15"/>
                      <a:pt x="25" y="9"/>
                      <a:pt x="19" y="12"/>
                    </a:cubicBezTo>
                    <a:cubicBezTo>
                      <a:pt x="13" y="12"/>
                      <a:pt x="13" y="22"/>
                      <a:pt x="16" y="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3" name="Google Shape;593;p10"/>
              <p:cNvSpPr/>
              <p:nvPr/>
            </p:nvSpPr>
            <p:spPr>
              <a:xfrm>
                <a:off x="4957345" y="7007568"/>
                <a:ext cx="112459" cy="157443"/>
              </a:xfrm>
              <a:custGeom>
                <a:avLst/>
                <a:gdLst/>
                <a:ahLst/>
                <a:cxnLst/>
                <a:rect l="l" t="t" r="r" b="b"/>
                <a:pathLst>
                  <a:path w="45" h="61" extrusionOk="0">
                    <a:moveTo>
                      <a:pt x="12" y="41"/>
                    </a:moveTo>
                    <a:lnTo>
                      <a:pt x="12" y="41"/>
                    </a:lnTo>
                    <a:cubicBezTo>
                      <a:pt x="12" y="57"/>
                      <a:pt x="12" y="57"/>
                      <a:pt x="12" y="57"/>
                    </a:cubicBezTo>
                    <a:cubicBezTo>
                      <a:pt x="3" y="60"/>
                      <a:pt x="3" y="60"/>
                      <a:pt x="3" y="60"/>
                    </a:cubicBezTo>
                    <a:cubicBezTo>
                      <a:pt x="0" y="6"/>
                      <a:pt x="0" y="6"/>
                      <a:pt x="0" y="6"/>
                    </a:cubicBezTo>
                    <a:cubicBezTo>
                      <a:pt x="12" y="0"/>
                      <a:pt x="12" y="0"/>
                      <a:pt x="12" y="0"/>
                    </a:cubicBezTo>
                    <a:cubicBezTo>
                      <a:pt x="44" y="44"/>
                      <a:pt x="44" y="44"/>
                      <a:pt x="44" y="44"/>
                    </a:cubicBezTo>
                    <a:cubicBezTo>
                      <a:pt x="31" y="50"/>
                      <a:pt x="31" y="50"/>
                      <a:pt x="31" y="50"/>
                    </a:cubicBezTo>
                    <a:cubicBezTo>
                      <a:pt x="25" y="38"/>
                      <a:pt x="25" y="38"/>
                      <a:pt x="25" y="38"/>
                    </a:cubicBezTo>
                    <a:lnTo>
                      <a:pt x="12" y="41"/>
                    </a:lnTo>
                    <a:close/>
                    <a:moveTo>
                      <a:pt x="22" y="31"/>
                    </a:moveTo>
                    <a:lnTo>
                      <a:pt x="22" y="31"/>
                    </a:lnTo>
                    <a:cubicBezTo>
                      <a:pt x="15" y="22"/>
                      <a:pt x="12" y="16"/>
                      <a:pt x="9" y="13"/>
                    </a:cubicBezTo>
                    <a:lnTo>
                      <a:pt x="9" y="13"/>
                    </a:lnTo>
                    <a:cubicBezTo>
                      <a:pt x="9" y="16"/>
                      <a:pt x="9" y="25"/>
                      <a:pt x="12" y="35"/>
                    </a:cubicBezTo>
                    <a:lnTo>
                      <a:pt x="22" y="3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4" name="Google Shape;594;p10"/>
              <p:cNvSpPr/>
              <p:nvPr/>
            </p:nvSpPr>
            <p:spPr>
              <a:xfrm>
                <a:off x="5036063" y="6973834"/>
                <a:ext cx="112459" cy="157443"/>
              </a:xfrm>
              <a:custGeom>
                <a:avLst/>
                <a:gdLst/>
                <a:ahLst/>
                <a:cxnLst/>
                <a:rect l="l" t="t" r="r" b="b"/>
                <a:pathLst>
                  <a:path w="42" h="61" extrusionOk="0">
                    <a:moveTo>
                      <a:pt x="0" y="10"/>
                    </a:moveTo>
                    <a:lnTo>
                      <a:pt x="0" y="10"/>
                    </a:lnTo>
                    <a:cubicBezTo>
                      <a:pt x="16" y="3"/>
                      <a:pt x="16" y="3"/>
                      <a:pt x="16" y="3"/>
                    </a:cubicBezTo>
                    <a:cubicBezTo>
                      <a:pt x="25" y="0"/>
                      <a:pt x="35" y="3"/>
                      <a:pt x="38" y="13"/>
                    </a:cubicBezTo>
                    <a:cubicBezTo>
                      <a:pt x="41" y="22"/>
                      <a:pt x="38" y="32"/>
                      <a:pt x="25" y="35"/>
                    </a:cubicBezTo>
                    <a:cubicBezTo>
                      <a:pt x="19" y="35"/>
                      <a:pt x="19" y="35"/>
                      <a:pt x="19" y="35"/>
                    </a:cubicBezTo>
                    <a:cubicBezTo>
                      <a:pt x="25" y="57"/>
                      <a:pt x="25" y="57"/>
                      <a:pt x="25" y="57"/>
                    </a:cubicBezTo>
                    <a:cubicBezTo>
                      <a:pt x="16" y="60"/>
                      <a:pt x="16" y="60"/>
                      <a:pt x="16" y="60"/>
                    </a:cubicBezTo>
                    <a:lnTo>
                      <a:pt x="0" y="10"/>
                    </a:lnTo>
                    <a:close/>
                    <a:moveTo>
                      <a:pt x="16" y="29"/>
                    </a:moveTo>
                    <a:lnTo>
                      <a:pt x="16" y="29"/>
                    </a:lnTo>
                    <a:cubicBezTo>
                      <a:pt x="22" y="29"/>
                      <a:pt x="22" y="29"/>
                      <a:pt x="22" y="29"/>
                    </a:cubicBezTo>
                    <a:cubicBezTo>
                      <a:pt x="28" y="25"/>
                      <a:pt x="28" y="22"/>
                      <a:pt x="28" y="16"/>
                    </a:cubicBezTo>
                    <a:cubicBezTo>
                      <a:pt x="25" y="13"/>
                      <a:pt x="22" y="10"/>
                      <a:pt x="19" y="13"/>
                    </a:cubicBezTo>
                    <a:cubicBezTo>
                      <a:pt x="13" y="13"/>
                      <a:pt x="13" y="13"/>
                      <a:pt x="13" y="13"/>
                    </a:cubicBezTo>
                    <a:lnTo>
                      <a:pt x="16" y="2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5" name="Google Shape;595;p10"/>
              <p:cNvSpPr/>
              <p:nvPr/>
            </p:nvSpPr>
            <p:spPr>
              <a:xfrm>
                <a:off x="4946095" y="6580222"/>
                <a:ext cx="112459" cy="112459"/>
              </a:xfrm>
              <a:custGeom>
                <a:avLst/>
                <a:gdLst/>
                <a:ahLst/>
                <a:cxnLst/>
                <a:rect l="l" t="t" r="r" b="b"/>
                <a:pathLst>
                  <a:path w="45" h="45" extrusionOk="0">
                    <a:moveTo>
                      <a:pt x="44" y="19"/>
                    </a:moveTo>
                    <a:lnTo>
                      <a:pt x="44" y="19"/>
                    </a:lnTo>
                    <a:cubicBezTo>
                      <a:pt x="44" y="29"/>
                      <a:pt x="38" y="41"/>
                      <a:pt x="26" y="41"/>
                    </a:cubicBezTo>
                    <a:cubicBezTo>
                      <a:pt x="16" y="44"/>
                      <a:pt x="4" y="35"/>
                      <a:pt x="4" y="25"/>
                    </a:cubicBezTo>
                    <a:cubicBezTo>
                      <a:pt x="0" y="13"/>
                      <a:pt x="10" y="3"/>
                      <a:pt x="19" y="0"/>
                    </a:cubicBezTo>
                    <a:cubicBezTo>
                      <a:pt x="32" y="0"/>
                      <a:pt x="41" y="7"/>
                      <a:pt x="44" y="1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6" name="Google Shape;596;p10"/>
              <p:cNvSpPr/>
              <p:nvPr/>
            </p:nvSpPr>
            <p:spPr>
              <a:xfrm>
                <a:off x="4743668" y="6523996"/>
                <a:ext cx="89968" cy="89968"/>
              </a:xfrm>
              <a:custGeom>
                <a:avLst/>
                <a:gdLst/>
                <a:ahLst/>
                <a:cxnLst/>
                <a:rect l="l" t="t" r="r" b="b"/>
                <a:pathLst>
                  <a:path w="35" h="36" extrusionOk="0">
                    <a:moveTo>
                      <a:pt x="31" y="16"/>
                    </a:moveTo>
                    <a:lnTo>
                      <a:pt x="31" y="16"/>
                    </a:lnTo>
                    <a:cubicBezTo>
                      <a:pt x="34" y="25"/>
                      <a:pt x="28" y="32"/>
                      <a:pt x="19" y="35"/>
                    </a:cubicBezTo>
                    <a:cubicBezTo>
                      <a:pt x="9" y="35"/>
                      <a:pt x="0" y="28"/>
                      <a:pt x="0" y="19"/>
                    </a:cubicBezTo>
                    <a:cubicBezTo>
                      <a:pt x="0" y="9"/>
                      <a:pt x="6" y="3"/>
                      <a:pt x="12" y="0"/>
                    </a:cubicBezTo>
                    <a:cubicBezTo>
                      <a:pt x="22" y="0"/>
                      <a:pt x="31" y="6"/>
                      <a:pt x="31" y="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7" name="Google Shape;597;p10"/>
              <p:cNvSpPr/>
              <p:nvPr/>
            </p:nvSpPr>
            <p:spPr>
              <a:xfrm>
                <a:off x="4563732" y="6681439"/>
                <a:ext cx="146201" cy="157443"/>
              </a:xfrm>
              <a:custGeom>
                <a:avLst/>
                <a:gdLst/>
                <a:ahLst/>
                <a:cxnLst/>
                <a:rect l="l" t="t" r="r" b="b"/>
                <a:pathLst>
                  <a:path w="58" h="61" extrusionOk="0">
                    <a:moveTo>
                      <a:pt x="54" y="25"/>
                    </a:moveTo>
                    <a:lnTo>
                      <a:pt x="54" y="25"/>
                    </a:lnTo>
                    <a:cubicBezTo>
                      <a:pt x="57" y="41"/>
                      <a:pt x="48" y="53"/>
                      <a:pt x="32" y="57"/>
                    </a:cubicBezTo>
                    <a:cubicBezTo>
                      <a:pt x="16" y="60"/>
                      <a:pt x="4" y="47"/>
                      <a:pt x="0" y="35"/>
                    </a:cubicBezTo>
                    <a:cubicBezTo>
                      <a:pt x="0" y="19"/>
                      <a:pt x="10" y="6"/>
                      <a:pt x="26" y="3"/>
                    </a:cubicBezTo>
                    <a:cubicBezTo>
                      <a:pt x="38" y="0"/>
                      <a:pt x="54" y="13"/>
                      <a:pt x="54" y="2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8" name="Google Shape;598;p10"/>
              <p:cNvSpPr/>
              <p:nvPr/>
            </p:nvSpPr>
            <p:spPr>
              <a:xfrm>
                <a:off x="4608716" y="6715173"/>
                <a:ext cx="67475" cy="67475"/>
              </a:xfrm>
              <a:custGeom>
                <a:avLst/>
                <a:gdLst/>
                <a:ahLst/>
                <a:cxnLst/>
                <a:rect l="l" t="t" r="r" b="b"/>
                <a:pathLst>
                  <a:path w="26" h="26" extrusionOk="0">
                    <a:moveTo>
                      <a:pt x="25" y="12"/>
                    </a:moveTo>
                    <a:lnTo>
                      <a:pt x="25" y="12"/>
                    </a:lnTo>
                    <a:cubicBezTo>
                      <a:pt x="25" y="18"/>
                      <a:pt x="19" y="25"/>
                      <a:pt x="13" y="25"/>
                    </a:cubicBezTo>
                    <a:cubicBezTo>
                      <a:pt x="7" y="25"/>
                      <a:pt x="0" y="18"/>
                      <a:pt x="0" y="12"/>
                    </a:cubicBezTo>
                    <a:cubicBezTo>
                      <a:pt x="0" y="6"/>
                      <a:pt x="7" y="0"/>
                      <a:pt x="13" y="0"/>
                    </a:cubicBezTo>
                    <a:cubicBezTo>
                      <a:pt x="19" y="0"/>
                      <a:pt x="25" y="6"/>
                      <a:pt x="25" y="1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99" name="Google Shape;599;p10"/>
              <p:cNvSpPr/>
              <p:nvPr/>
            </p:nvSpPr>
            <p:spPr>
              <a:xfrm>
                <a:off x="4991079" y="6602714"/>
                <a:ext cx="44984" cy="44984"/>
              </a:xfrm>
              <a:custGeom>
                <a:avLst/>
                <a:gdLst/>
                <a:ahLst/>
                <a:cxnLst/>
                <a:rect l="l" t="t" r="r" b="b"/>
                <a:pathLst>
                  <a:path w="17" h="19" extrusionOk="0">
                    <a:moveTo>
                      <a:pt x="16" y="9"/>
                    </a:moveTo>
                    <a:lnTo>
                      <a:pt x="16" y="9"/>
                    </a:lnTo>
                    <a:cubicBezTo>
                      <a:pt x="16" y="15"/>
                      <a:pt x="13" y="18"/>
                      <a:pt x="7" y="18"/>
                    </a:cubicBezTo>
                    <a:cubicBezTo>
                      <a:pt x="3" y="18"/>
                      <a:pt x="0" y="15"/>
                      <a:pt x="0" y="9"/>
                    </a:cubicBezTo>
                    <a:cubicBezTo>
                      <a:pt x="0" y="6"/>
                      <a:pt x="3" y="0"/>
                      <a:pt x="7" y="0"/>
                    </a:cubicBezTo>
                    <a:cubicBezTo>
                      <a:pt x="13" y="0"/>
                      <a:pt x="16" y="6"/>
                      <a:pt x="16" y="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0" name="Google Shape;600;p10"/>
              <p:cNvSpPr/>
              <p:nvPr/>
            </p:nvSpPr>
            <p:spPr>
              <a:xfrm>
                <a:off x="4777410" y="6535238"/>
                <a:ext cx="33734" cy="33741"/>
              </a:xfrm>
              <a:custGeom>
                <a:avLst/>
                <a:gdLst/>
                <a:ahLst/>
                <a:cxnLst/>
                <a:rect l="l" t="t" r="r" b="b"/>
                <a:pathLst>
                  <a:path w="14" h="14" extrusionOk="0">
                    <a:moveTo>
                      <a:pt x="13" y="7"/>
                    </a:moveTo>
                    <a:lnTo>
                      <a:pt x="13" y="7"/>
                    </a:lnTo>
                    <a:cubicBezTo>
                      <a:pt x="13" y="10"/>
                      <a:pt x="10" y="13"/>
                      <a:pt x="7" y="13"/>
                    </a:cubicBezTo>
                    <a:cubicBezTo>
                      <a:pt x="3" y="13"/>
                      <a:pt x="0" y="10"/>
                      <a:pt x="0" y="7"/>
                    </a:cubicBezTo>
                    <a:cubicBezTo>
                      <a:pt x="0" y="3"/>
                      <a:pt x="3" y="0"/>
                      <a:pt x="7" y="0"/>
                    </a:cubicBezTo>
                    <a:cubicBezTo>
                      <a:pt x="10" y="0"/>
                      <a:pt x="13" y="3"/>
                      <a:pt x="13" y="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1" name="Google Shape;601;p10"/>
              <p:cNvSpPr/>
              <p:nvPr/>
            </p:nvSpPr>
            <p:spPr>
              <a:xfrm>
                <a:off x="3360418" y="6872617"/>
                <a:ext cx="1923056" cy="1225814"/>
              </a:xfrm>
              <a:custGeom>
                <a:avLst/>
                <a:gdLst/>
                <a:ahLst/>
                <a:cxnLst/>
                <a:rect l="l" t="t" r="r" b="b"/>
                <a:pathLst>
                  <a:path w="756" h="482" extrusionOk="0">
                    <a:moveTo>
                      <a:pt x="745" y="226"/>
                    </a:moveTo>
                    <a:lnTo>
                      <a:pt x="745" y="226"/>
                    </a:lnTo>
                    <a:cubicBezTo>
                      <a:pt x="695" y="226"/>
                      <a:pt x="695" y="226"/>
                      <a:pt x="695" y="226"/>
                    </a:cubicBezTo>
                    <a:cubicBezTo>
                      <a:pt x="666" y="226"/>
                      <a:pt x="641" y="217"/>
                      <a:pt x="619" y="201"/>
                    </a:cubicBezTo>
                    <a:cubicBezTo>
                      <a:pt x="528" y="128"/>
                      <a:pt x="358" y="15"/>
                      <a:pt x="358" y="15"/>
                    </a:cubicBezTo>
                    <a:cubicBezTo>
                      <a:pt x="346" y="3"/>
                      <a:pt x="320" y="0"/>
                      <a:pt x="308" y="15"/>
                    </a:cubicBezTo>
                    <a:cubicBezTo>
                      <a:pt x="295" y="34"/>
                      <a:pt x="308" y="56"/>
                      <a:pt x="327" y="72"/>
                    </a:cubicBezTo>
                    <a:cubicBezTo>
                      <a:pt x="327" y="72"/>
                      <a:pt x="371" y="113"/>
                      <a:pt x="390" y="135"/>
                    </a:cubicBezTo>
                    <a:cubicBezTo>
                      <a:pt x="402" y="147"/>
                      <a:pt x="393" y="172"/>
                      <a:pt x="374" y="172"/>
                    </a:cubicBezTo>
                    <a:cubicBezTo>
                      <a:pt x="94" y="172"/>
                      <a:pt x="94" y="172"/>
                      <a:pt x="94" y="172"/>
                    </a:cubicBezTo>
                    <a:cubicBezTo>
                      <a:pt x="81" y="172"/>
                      <a:pt x="66" y="182"/>
                      <a:pt x="62" y="195"/>
                    </a:cubicBezTo>
                    <a:cubicBezTo>
                      <a:pt x="59" y="213"/>
                      <a:pt x="75" y="232"/>
                      <a:pt x="94" y="232"/>
                    </a:cubicBezTo>
                    <a:cubicBezTo>
                      <a:pt x="320" y="232"/>
                      <a:pt x="320" y="232"/>
                      <a:pt x="320" y="232"/>
                    </a:cubicBezTo>
                    <a:cubicBezTo>
                      <a:pt x="327" y="232"/>
                      <a:pt x="333" y="239"/>
                      <a:pt x="336" y="245"/>
                    </a:cubicBezTo>
                    <a:lnTo>
                      <a:pt x="336" y="245"/>
                    </a:lnTo>
                    <a:cubicBezTo>
                      <a:pt x="336" y="254"/>
                      <a:pt x="327" y="261"/>
                      <a:pt x="320" y="261"/>
                    </a:cubicBezTo>
                    <a:cubicBezTo>
                      <a:pt x="34" y="261"/>
                      <a:pt x="34" y="261"/>
                      <a:pt x="34" y="261"/>
                    </a:cubicBezTo>
                    <a:cubicBezTo>
                      <a:pt x="18" y="261"/>
                      <a:pt x="6" y="270"/>
                      <a:pt x="3" y="286"/>
                    </a:cubicBezTo>
                    <a:cubicBezTo>
                      <a:pt x="0" y="305"/>
                      <a:pt x="12" y="320"/>
                      <a:pt x="31" y="320"/>
                    </a:cubicBezTo>
                    <a:cubicBezTo>
                      <a:pt x="324" y="320"/>
                      <a:pt x="324" y="320"/>
                      <a:pt x="324" y="320"/>
                    </a:cubicBezTo>
                    <a:cubicBezTo>
                      <a:pt x="330" y="320"/>
                      <a:pt x="336" y="327"/>
                      <a:pt x="336" y="330"/>
                    </a:cubicBezTo>
                    <a:cubicBezTo>
                      <a:pt x="336" y="333"/>
                      <a:pt x="336" y="333"/>
                      <a:pt x="336" y="333"/>
                    </a:cubicBezTo>
                    <a:cubicBezTo>
                      <a:pt x="336" y="339"/>
                      <a:pt x="330" y="342"/>
                      <a:pt x="324" y="342"/>
                    </a:cubicBezTo>
                    <a:cubicBezTo>
                      <a:pt x="94" y="342"/>
                      <a:pt x="94" y="342"/>
                      <a:pt x="94" y="342"/>
                    </a:cubicBezTo>
                    <a:cubicBezTo>
                      <a:pt x="81" y="342"/>
                      <a:pt x="66" y="352"/>
                      <a:pt x="62" y="368"/>
                    </a:cubicBezTo>
                    <a:cubicBezTo>
                      <a:pt x="59" y="386"/>
                      <a:pt x="75" y="402"/>
                      <a:pt x="94" y="402"/>
                    </a:cubicBezTo>
                    <a:cubicBezTo>
                      <a:pt x="324" y="402"/>
                      <a:pt x="324" y="402"/>
                      <a:pt x="324" y="402"/>
                    </a:cubicBezTo>
                    <a:cubicBezTo>
                      <a:pt x="330" y="402"/>
                      <a:pt x="336" y="408"/>
                      <a:pt x="336" y="415"/>
                    </a:cubicBezTo>
                    <a:lnTo>
                      <a:pt x="336" y="415"/>
                    </a:lnTo>
                    <a:cubicBezTo>
                      <a:pt x="336" y="421"/>
                      <a:pt x="330" y="424"/>
                      <a:pt x="324" y="424"/>
                    </a:cubicBezTo>
                    <a:cubicBezTo>
                      <a:pt x="213" y="427"/>
                      <a:pt x="213" y="427"/>
                      <a:pt x="213" y="427"/>
                    </a:cubicBezTo>
                    <a:cubicBezTo>
                      <a:pt x="198" y="427"/>
                      <a:pt x="185" y="434"/>
                      <a:pt x="185" y="449"/>
                    </a:cubicBezTo>
                    <a:cubicBezTo>
                      <a:pt x="182" y="468"/>
                      <a:pt x="195" y="478"/>
                      <a:pt x="213" y="478"/>
                    </a:cubicBezTo>
                    <a:cubicBezTo>
                      <a:pt x="399" y="481"/>
                      <a:pt x="399" y="481"/>
                      <a:pt x="399" y="481"/>
                    </a:cubicBezTo>
                    <a:cubicBezTo>
                      <a:pt x="437" y="481"/>
                      <a:pt x="437" y="481"/>
                      <a:pt x="437" y="481"/>
                    </a:cubicBezTo>
                    <a:cubicBezTo>
                      <a:pt x="512" y="481"/>
                      <a:pt x="512" y="481"/>
                      <a:pt x="512" y="481"/>
                    </a:cubicBezTo>
                    <a:cubicBezTo>
                      <a:pt x="528" y="481"/>
                      <a:pt x="588" y="474"/>
                      <a:pt x="632" y="462"/>
                    </a:cubicBezTo>
                    <a:cubicBezTo>
                      <a:pt x="641" y="459"/>
                      <a:pt x="654" y="459"/>
                      <a:pt x="666" y="459"/>
                    </a:cubicBezTo>
                    <a:cubicBezTo>
                      <a:pt x="745" y="459"/>
                      <a:pt x="745" y="459"/>
                      <a:pt x="745" y="459"/>
                    </a:cubicBezTo>
                    <a:cubicBezTo>
                      <a:pt x="751" y="459"/>
                      <a:pt x="755" y="453"/>
                      <a:pt x="755" y="446"/>
                    </a:cubicBezTo>
                    <a:cubicBezTo>
                      <a:pt x="755" y="239"/>
                      <a:pt x="755" y="239"/>
                      <a:pt x="755" y="239"/>
                    </a:cubicBezTo>
                    <a:cubicBezTo>
                      <a:pt x="755" y="232"/>
                      <a:pt x="751" y="226"/>
                      <a:pt x="745" y="226"/>
                    </a:cubicBezTo>
                  </a:path>
                </a:pathLst>
              </a:custGeom>
              <a:solidFill>
                <a:srgbClr val="FFD6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2" name="Google Shape;602;p10"/>
              <p:cNvSpPr/>
              <p:nvPr/>
            </p:nvSpPr>
            <p:spPr>
              <a:xfrm>
                <a:off x="3686548" y="6703931"/>
                <a:ext cx="146201" cy="202427"/>
              </a:xfrm>
              <a:custGeom>
                <a:avLst/>
                <a:gdLst/>
                <a:ahLst/>
                <a:cxnLst/>
                <a:rect l="l" t="t" r="r" b="b"/>
                <a:pathLst>
                  <a:path w="57" h="80" extrusionOk="0">
                    <a:moveTo>
                      <a:pt x="56" y="48"/>
                    </a:moveTo>
                    <a:lnTo>
                      <a:pt x="56" y="48"/>
                    </a:lnTo>
                    <a:cubicBezTo>
                      <a:pt x="56" y="63"/>
                      <a:pt x="44" y="79"/>
                      <a:pt x="28" y="79"/>
                    </a:cubicBezTo>
                    <a:cubicBezTo>
                      <a:pt x="12" y="79"/>
                      <a:pt x="0" y="63"/>
                      <a:pt x="0" y="48"/>
                    </a:cubicBezTo>
                    <a:cubicBezTo>
                      <a:pt x="0" y="29"/>
                      <a:pt x="28" y="0"/>
                      <a:pt x="28" y="0"/>
                    </a:cubicBezTo>
                    <a:cubicBezTo>
                      <a:pt x="28" y="0"/>
                      <a:pt x="56" y="29"/>
                      <a:pt x="56" y="48"/>
                    </a:cubicBezTo>
                  </a:path>
                </a:pathLst>
              </a:custGeom>
              <a:solidFill>
                <a:srgbClr val="8FD7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3" name="Google Shape;603;p10"/>
              <p:cNvSpPr/>
              <p:nvPr/>
            </p:nvSpPr>
            <p:spPr>
              <a:xfrm>
                <a:off x="3686548" y="7007568"/>
                <a:ext cx="146201" cy="191185"/>
              </a:xfrm>
              <a:custGeom>
                <a:avLst/>
                <a:gdLst/>
                <a:ahLst/>
                <a:cxnLst/>
                <a:rect l="l" t="t" r="r" b="b"/>
                <a:pathLst>
                  <a:path w="57" h="76" extrusionOk="0">
                    <a:moveTo>
                      <a:pt x="56" y="44"/>
                    </a:moveTo>
                    <a:lnTo>
                      <a:pt x="56" y="44"/>
                    </a:lnTo>
                    <a:cubicBezTo>
                      <a:pt x="56" y="63"/>
                      <a:pt x="44" y="75"/>
                      <a:pt x="28" y="75"/>
                    </a:cubicBezTo>
                    <a:cubicBezTo>
                      <a:pt x="12" y="75"/>
                      <a:pt x="0" y="63"/>
                      <a:pt x="0" y="44"/>
                    </a:cubicBezTo>
                    <a:cubicBezTo>
                      <a:pt x="0" y="25"/>
                      <a:pt x="28" y="0"/>
                      <a:pt x="28" y="0"/>
                    </a:cubicBezTo>
                    <a:cubicBezTo>
                      <a:pt x="28" y="0"/>
                      <a:pt x="56" y="25"/>
                      <a:pt x="56" y="44"/>
                    </a:cubicBezTo>
                  </a:path>
                </a:pathLst>
              </a:custGeom>
              <a:solidFill>
                <a:srgbClr val="8FD7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4" name="Google Shape;604;p10"/>
              <p:cNvSpPr/>
              <p:nvPr/>
            </p:nvSpPr>
            <p:spPr>
              <a:xfrm>
                <a:off x="3900224" y="6703931"/>
                <a:ext cx="146194" cy="202427"/>
              </a:xfrm>
              <a:custGeom>
                <a:avLst/>
                <a:gdLst/>
                <a:ahLst/>
                <a:cxnLst/>
                <a:rect l="l" t="t" r="r" b="b"/>
                <a:pathLst>
                  <a:path w="58" h="80" extrusionOk="0">
                    <a:moveTo>
                      <a:pt x="57" y="48"/>
                    </a:moveTo>
                    <a:lnTo>
                      <a:pt x="57" y="48"/>
                    </a:lnTo>
                    <a:cubicBezTo>
                      <a:pt x="57" y="63"/>
                      <a:pt x="44" y="79"/>
                      <a:pt x="29" y="79"/>
                    </a:cubicBezTo>
                    <a:cubicBezTo>
                      <a:pt x="13" y="79"/>
                      <a:pt x="0" y="63"/>
                      <a:pt x="0" y="48"/>
                    </a:cubicBezTo>
                    <a:cubicBezTo>
                      <a:pt x="0" y="29"/>
                      <a:pt x="29" y="0"/>
                      <a:pt x="29" y="0"/>
                    </a:cubicBezTo>
                    <a:cubicBezTo>
                      <a:pt x="29" y="0"/>
                      <a:pt x="57" y="29"/>
                      <a:pt x="57" y="48"/>
                    </a:cubicBezTo>
                  </a:path>
                </a:pathLst>
              </a:custGeom>
              <a:solidFill>
                <a:srgbClr val="8FD7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5" name="Google Shape;605;p10"/>
              <p:cNvSpPr/>
              <p:nvPr/>
            </p:nvSpPr>
            <p:spPr>
              <a:xfrm>
                <a:off x="3900224" y="7007568"/>
                <a:ext cx="146194" cy="191185"/>
              </a:xfrm>
              <a:custGeom>
                <a:avLst/>
                <a:gdLst/>
                <a:ahLst/>
                <a:cxnLst/>
                <a:rect l="l" t="t" r="r" b="b"/>
                <a:pathLst>
                  <a:path w="58" h="76" extrusionOk="0">
                    <a:moveTo>
                      <a:pt x="57" y="44"/>
                    </a:moveTo>
                    <a:lnTo>
                      <a:pt x="57" y="44"/>
                    </a:lnTo>
                    <a:cubicBezTo>
                      <a:pt x="57" y="63"/>
                      <a:pt x="44" y="75"/>
                      <a:pt x="29" y="75"/>
                    </a:cubicBezTo>
                    <a:cubicBezTo>
                      <a:pt x="13" y="75"/>
                      <a:pt x="0" y="63"/>
                      <a:pt x="0" y="44"/>
                    </a:cubicBezTo>
                    <a:cubicBezTo>
                      <a:pt x="0" y="25"/>
                      <a:pt x="29" y="0"/>
                      <a:pt x="29" y="0"/>
                    </a:cubicBezTo>
                    <a:cubicBezTo>
                      <a:pt x="29" y="0"/>
                      <a:pt x="57" y="25"/>
                      <a:pt x="57" y="44"/>
                    </a:cubicBezTo>
                  </a:path>
                </a:pathLst>
              </a:custGeom>
              <a:solidFill>
                <a:srgbClr val="8FD7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6" name="Google Shape;606;p10"/>
              <p:cNvSpPr/>
              <p:nvPr/>
            </p:nvSpPr>
            <p:spPr>
              <a:xfrm>
                <a:off x="3697797" y="6389044"/>
                <a:ext cx="326129" cy="258654"/>
              </a:xfrm>
              <a:custGeom>
                <a:avLst/>
                <a:gdLst/>
                <a:ahLst/>
                <a:cxnLst/>
                <a:rect l="l" t="t" r="r" b="b"/>
                <a:pathLst>
                  <a:path w="127" h="101" extrusionOk="0">
                    <a:moveTo>
                      <a:pt x="97" y="100"/>
                    </a:moveTo>
                    <a:lnTo>
                      <a:pt x="97" y="100"/>
                    </a:lnTo>
                    <a:cubicBezTo>
                      <a:pt x="28" y="100"/>
                      <a:pt x="28" y="100"/>
                      <a:pt x="28" y="100"/>
                    </a:cubicBezTo>
                    <a:cubicBezTo>
                      <a:pt x="12" y="100"/>
                      <a:pt x="0" y="88"/>
                      <a:pt x="0" y="72"/>
                    </a:cubicBezTo>
                    <a:cubicBezTo>
                      <a:pt x="0" y="28"/>
                      <a:pt x="0" y="28"/>
                      <a:pt x="0" y="28"/>
                    </a:cubicBezTo>
                    <a:cubicBezTo>
                      <a:pt x="0" y="12"/>
                      <a:pt x="12" y="0"/>
                      <a:pt x="28" y="0"/>
                    </a:cubicBezTo>
                    <a:cubicBezTo>
                      <a:pt x="97" y="0"/>
                      <a:pt x="97" y="0"/>
                      <a:pt x="97" y="0"/>
                    </a:cubicBezTo>
                    <a:cubicBezTo>
                      <a:pt x="113" y="0"/>
                      <a:pt x="126" y="12"/>
                      <a:pt x="126" y="28"/>
                    </a:cubicBezTo>
                    <a:cubicBezTo>
                      <a:pt x="126" y="72"/>
                      <a:pt x="126" y="72"/>
                      <a:pt x="126" y="72"/>
                    </a:cubicBezTo>
                    <a:cubicBezTo>
                      <a:pt x="126" y="88"/>
                      <a:pt x="113" y="100"/>
                      <a:pt x="97" y="100"/>
                    </a:cubicBezTo>
                  </a:path>
                </a:pathLst>
              </a:custGeom>
              <a:solidFill>
                <a:srgbClr val="ECEC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7" name="Google Shape;607;p10"/>
              <p:cNvSpPr/>
              <p:nvPr/>
            </p:nvSpPr>
            <p:spPr>
              <a:xfrm>
                <a:off x="2651919" y="6276585"/>
                <a:ext cx="1506959" cy="573541"/>
              </a:xfrm>
              <a:custGeom>
                <a:avLst/>
                <a:gdLst/>
                <a:ahLst/>
                <a:cxnLst/>
                <a:rect l="l" t="t" r="r" b="b"/>
                <a:pathLst>
                  <a:path w="589" h="227" extrusionOk="0">
                    <a:moveTo>
                      <a:pt x="59" y="226"/>
                    </a:moveTo>
                    <a:lnTo>
                      <a:pt x="59" y="226"/>
                    </a:lnTo>
                    <a:cubicBezTo>
                      <a:pt x="41" y="226"/>
                      <a:pt x="22" y="217"/>
                      <a:pt x="12" y="198"/>
                    </a:cubicBezTo>
                    <a:cubicBezTo>
                      <a:pt x="0" y="173"/>
                      <a:pt x="12" y="144"/>
                      <a:pt x="37" y="132"/>
                    </a:cubicBezTo>
                    <a:cubicBezTo>
                      <a:pt x="305" y="3"/>
                      <a:pt x="305" y="3"/>
                      <a:pt x="305" y="3"/>
                    </a:cubicBezTo>
                    <a:cubicBezTo>
                      <a:pt x="311" y="0"/>
                      <a:pt x="321" y="0"/>
                      <a:pt x="327" y="0"/>
                    </a:cubicBezTo>
                    <a:cubicBezTo>
                      <a:pt x="538" y="0"/>
                      <a:pt x="538" y="0"/>
                      <a:pt x="538" y="0"/>
                    </a:cubicBezTo>
                    <a:cubicBezTo>
                      <a:pt x="566" y="0"/>
                      <a:pt x="588" y="22"/>
                      <a:pt x="588" y="50"/>
                    </a:cubicBezTo>
                    <a:cubicBezTo>
                      <a:pt x="588" y="75"/>
                      <a:pt x="566" y="97"/>
                      <a:pt x="538" y="97"/>
                    </a:cubicBezTo>
                    <a:cubicBezTo>
                      <a:pt x="339" y="97"/>
                      <a:pt x="339" y="97"/>
                      <a:pt x="339" y="97"/>
                    </a:cubicBezTo>
                    <a:cubicBezTo>
                      <a:pt x="78" y="223"/>
                      <a:pt x="78" y="223"/>
                      <a:pt x="78" y="223"/>
                    </a:cubicBezTo>
                    <a:cubicBezTo>
                      <a:pt x="72" y="226"/>
                      <a:pt x="66" y="226"/>
                      <a:pt x="59" y="226"/>
                    </a:cubicBezTo>
                  </a:path>
                </a:pathLst>
              </a:custGeom>
              <a:solidFill>
                <a:srgbClr val="ECEC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08" name="Google Shape;608;p10"/>
              <p:cNvSpPr/>
              <p:nvPr/>
            </p:nvSpPr>
            <p:spPr>
              <a:xfrm>
                <a:off x="17490204" y="5245768"/>
                <a:ext cx="5410774" cy="3898232"/>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grpSp>
            <p:nvGrpSpPr>
              <p:cNvPr id="609" name="Google Shape;609;p10"/>
              <p:cNvGrpSpPr/>
              <p:nvPr/>
            </p:nvGrpSpPr>
            <p:grpSpPr>
              <a:xfrm>
                <a:off x="19301539" y="5935132"/>
                <a:ext cx="1788104" cy="2654046"/>
                <a:chOff x="14173857" y="15989609"/>
                <a:chExt cx="2123558" cy="3151954"/>
              </a:xfrm>
            </p:grpSpPr>
            <p:sp>
              <p:nvSpPr>
                <p:cNvPr id="610" name="Google Shape;610;p10"/>
                <p:cNvSpPr/>
                <p:nvPr/>
              </p:nvSpPr>
              <p:spPr>
                <a:xfrm>
                  <a:off x="14681375" y="17645721"/>
                  <a:ext cx="1108522" cy="988325"/>
                </a:xfrm>
                <a:custGeom>
                  <a:avLst/>
                  <a:gdLst/>
                  <a:ahLst/>
                  <a:cxnLst/>
                  <a:rect l="l" t="t" r="r" b="b"/>
                  <a:pathLst>
                    <a:path w="365" h="325" extrusionOk="0">
                      <a:moveTo>
                        <a:pt x="352" y="214"/>
                      </a:moveTo>
                      <a:lnTo>
                        <a:pt x="352" y="214"/>
                      </a:lnTo>
                      <a:cubicBezTo>
                        <a:pt x="311" y="151"/>
                        <a:pt x="327" y="0"/>
                        <a:pt x="327" y="0"/>
                      </a:cubicBezTo>
                      <a:cubicBezTo>
                        <a:pt x="47" y="0"/>
                        <a:pt x="47" y="0"/>
                        <a:pt x="47" y="0"/>
                      </a:cubicBezTo>
                      <a:cubicBezTo>
                        <a:pt x="47" y="0"/>
                        <a:pt x="59" y="154"/>
                        <a:pt x="15" y="220"/>
                      </a:cubicBezTo>
                      <a:cubicBezTo>
                        <a:pt x="0" y="242"/>
                        <a:pt x="9" y="277"/>
                        <a:pt x="34" y="292"/>
                      </a:cubicBezTo>
                      <a:cubicBezTo>
                        <a:pt x="69" y="311"/>
                        <a:pt x="119" y="324"/>
                        <a:pt x="182" y="324"/>
                      </a:cubicBezTo>
                      <a:cubicBezTo>
                        <a:pt x="258" y="321"/>
                        <a:pt x="305" y="305"/>
                        <a:pt x="336" y="283"/>
                      </a:cubicBezTo>
                      <a:cubicBezTo>
                        <a:pt x="358" y="267"/>
                        <a:pt x="364" y="236"/>
                        <a:pt x="352" y="214"/>
                      </a:cubicBezTo>
                    </a:path>
                  </a:pathLst>
                </a:custGeom>
                <a:solidFill>
                  <a:srgbClr val="E5C3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1" name="Google Shape;611;p10"/>
                <p:cNvSpPr/>
                <p:nvPr/>
              </p:nvSpPr>
              <p:spPr>
                <a:xfrm>
                  <a:off x="14307414" y="15989609"/>
                  <a:ext cx="1789669" cy="1883155"/>
                </a:xfrm>
                <a:custGeom>
                  <a:avLst/>
                  <a:gdLst/>
                  <a:ahLst/>
                  <a:cxnLst/>
                  <a:rect l="l" t="t" r="r" b="b"/>
                  <a:pathLst>
                    <a:path w="592" h="620" extrusionOk="0">
                      <a:moveTo>
                        <a:pt x="340" y="619"/>
                      </a:moveTo>
                      <a:lnTo>
                        <a:pt x="340" y="619"/>
                      </a:lnTo>
                      <a:cubicBezTo>
                        <a:pt x="277" y="619"/>
                        <a:pt x="277" y="619"/>
                        <a:pt x="277" y="619"/>
                      </a:cubicBezTo>
                      <a:cubicBezTo>
                        <a:pt x="138" y="619"/>
                        <a:pt x="0" y="424"/>
                        <a:pt x="41" y="217"/>
                      </a:cubicBezTo>
                      <a:cubicBezTo>
                        <a:pt x="69" y="81"/>
                        <a:pt x="160" y="44"/>
                        <a:pt x="236" y="72"/>
                      </a:cubicBezTo>
                      <a:cubicBezTo>
                        <a:pt x="252" y="25"/>
                        <a:pt x="409" y="0"/>
                        <a:pt x="481" y="47"/>
                      </a:cubicBezTo>
                      <a:cubicBezTo>
                        <a:pt x="576" y="110"/>
                        <a:pt x="591" y="229"/>
                        <a:pt x="569" y="365"/>
                      </a:cubicBezTo>
                      <a:cubicBezTo>
                        <a:pt x="554" y="462"/>
                        <a:pt x="478" y="619"/>
                        <a:pt x="340" y="619"/>
                      </a:cubicBezTo>
                    </a:path>
                  </a:pathLst>
                </a:custGeom>
                <a:solidFill>
                  <a:srgbClr val="896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2" name="Google Shape;612;p10"/>
                <p:cNvSpPr/>
                <p:nvPr/>
              </p:nvSpPr>
              <p:spPr>
                <a:xfrm>
                  <a:off x="14574529" y="16497127"/>
                  <a:ext cx="1348926" cy="1535906"/>
                </a:xfrm>
                <a:custGeom>
                  <a:avLst/>
                  <a:gdLst/>
                  <a:ahLst/>
                  <a:cxnLst/>
                  <a:rect l="l" t="t" r="r" b="b"/>
                  <a:pathLst>
                    <a:path w="445" h="505" extrusionOk="0">
                      <a:moveTo>
                        <a:pt x="299" y="0"/>
                      </a:moveTo>
                      <a:lnTo>
                        <a:pt x="299" y="0"/>
                      </a:lnTo>
                      <a:cubicBezTo>
                        <a:pt x="145" y="0"/>
                        <a:pt x="145" y="0"/>
                        <a:pt x="145" y="0"/>
                      </a:cubicBezTo>
                      <a:cubicBezTo>
                        <a:pt x="63" y="0"/>
                        <a:pt x="0" y="66"/>
                        <a:pt x="0" y="145"/>
                      </a:cubicBezTo>
                      <a:cubicBezTo>
                        <a:pt x="0" y="280"/>
                        <a:pt x="0" y="280"/>
                        <a:pt x="0" y="280"/>
                      </a:cubicBezTo>
                      <a:cubicBezTo>
                        <a:pt x="0" y="403"/>
                        <a:pt x="97" y="504"/>
                        <a:pt x="220" y="504"/>
                      </a:cubicBezTo>
                      <a:cubicBezTo>
                        <a:pt x="343" y="504"/>
                        <a:pt x="444" y="403"/>
                        <a:pt x="444" y="280"/>
                      </a:cubicBezTo>
                      <a:cubicBezTo>
                        <a:pt x="444" y="145"/>
                        <a:pt x="444" y="145"/>
                        <a:pt x="444" y="145"/>
                      </a:cubicBezTo>
                      <a:cubicBezTo>
                        <a:pt x="444" y="66"/>
                        <a:pt x="377" y="0"/>
                        <a:pt x="299" y="0"/>
                      </a:cubicBezTo>
                    </a:path>
                  </a:pathLst>
                </a:custGeom>
                <a:solidFill>
                  <a:srgbClr val="FFD6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3" name="Google Shape;613;p10"/>
                <p:cNvSpPr/>
                <p:nvPr/>
              </p:nvSpPr>
              <p:spPr>
                <a:xfrm>
                  <a:off x="14694726" y="16964574"/>
                  <a:ext cx="400672" cy="173629"/>
                </a:xfrm>
                <a:custGeom>
                  <a:avLst/>
                  <a:gdLst/>
                  <a:ahLst/>
                  <a:cxnLst/>
                  <a:rect l="l" t="t" r="r" b="b"/>
                  <a:pathLst>
                    <a:path w="133" h="57" extrusionOk="0">
                      <a:moveTo>
                        <a:pt x="9" y="56"/>
                      </a:moveTo>
                      <a:lnTo>
                        <a:pt x="9" y="56"/>
                      </a:lnTo>
                      <a:cubicBezTo>
                        <a:pt x="6" y="56"/>
                        <a:pt x="3" y="56"/>
                        <a:pt x="3" y="53"/>
                      </a:cubicBezTo>
                      <a:cubicBezTo>
                        <a:pt x="0" y="50"/>
                        <a:pt x="3" y="47"/>
                        <a:pt x="6" y="44"/>
                      </a:cubicBezTo>
                      <a:cubicBezTo>
                        <a:pt x="6" y="44"/>
                        <a:pt x="66" y="0"/>
                        <a:pt x="129" y="44"/>
                      </a:cubicBezTo>
                      <a:cubicBezTo>
                        <a:pt x="132" y="47"/>
                        <a:pt x="132" y="50"/>
                        <a:pt x="129" y="53"/>
                      </a:cubicBezTo>
                      <a:cubicBezTo>
                        <a:pt x="126" y="56"/>
                        <a:pt x="123" y="56"/>
                        <a:pt x="119" y="56"/>
                      </a:cubicBezTo>
                      <a:cubicBezTo>
                        <a:pt x="66" y="15"/>
                        <a:pt x="12" y="53"/>
                        <a:pt x="12" y="56"/>
                      </a:cubicBezTo>
                      <a:lnTo>
                        <a:pt x="9" y="56"/>
                      </a:lnTo>
                    </a:path>
                  </a:pathLst>
                </a:custGeom>
                <a:solidFill>
                  <a:srgbClr val="896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4" name="Google Shape;614;p10"/>
                <p:cNvSpPr/>
                <p:nvPr/>
              </p:nvSpPr>
              <p:spPr>
                <a:xfrm>
                  <a:off x="14814932" y="17058068"/>
                  <a:ext cx="160269" cy="146909"/>
                </a:xfrm>
                <a:custGeom>
                  <a:avLst/>
                  <a:gdLst/>
                  <a:ahLst/>
                  <a:cxnLst/>
                  <a:rect l="l" t="t" r="r" b="b"/>
                  <a:pathLst>
                    <a:path w="51" h="48" extrusionOk="0">
                      <a:moveTo>
                        <a:pt x="50" y="25"/>
                      </a:moveTo>
                      <a:lnTo>
                        <a:pt x="50" y="25"/>
                      </a:lnTo>
                      <a:cubicBezTo>
                        <a:pt x="50" y="38"/>
                        <a:pt x="37" y="47"/>
                        <a:pt x="25" y="47"/>
                      </a:cubicBezTo>
                      <a:cubicBezTo>
                        <a:pt x="12" y="47"/>
                        <a:pt x="0" y="38"/>
                        <a:pt x="0" y="25"/>
                      </a:cubicBezTo>
                      <a:cubicBezTo>
                        <a:pt x="0" y="9"/>
                        <a:pt x="12" y="0"/>
                        <a:pt x="25" y="0"/>
                      </a:cubicBezTo>
                      <a:cubicBezTo>
                        <a:pt x="37" y="0"/>
                        <a:pt x="50" y="9"/>
                        <a:pt x="50" y="25"/>
                      </a:cubicBezTo>
                    </a:path>
                  </a:pathLst>
                </a:custGeom>
                <a:solidFill>
                  <a:srgbClr val="896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5" name="Google Shape;615;p10"/>
                <p:cNvSpPr/>
                <p:nvPr/>
              </p:nvSpPr>
              <p:spPr>
                <a:xfrm>
                  <a:off x="15402585" y="16964574"/>
                  <a:ext cx="387312" cy="173629"/>
                </a:xfrm>
                <a:custGeom>
                  <a:avLst/>
                  <a:gdLst/>
                  <a:ahLst/>
                  <a:cxnLst/>
                  <a:rect l="l" t="t" r="r" b="b"/>
                  <a:pathLst>
                    <a:path w="130" h="57" extrusionOk="0">
                      <a:moveTo>
                        <a:pt x="6" y="56"/>
                      </a:moveTo>
                      <a:lnTo>
                        <a:pt x="6" y="56"/>
                      </a:lnTo>
                      <a:cubicBezTo>
                        <a:pt x="6" y="56"/>
                        <a:pt x="3" y="56"/>
                        <a:pt x="3" y="53"/>
                      </a:cubicBezTo>
                      <a:cubicBezTo>
                        <a:pt x="0" y="50"/>
                        <a:pt x="0" y="47"/>
                        <a:pt x="3" y="44"/>
                      </a:cubicBezTo>
                      <a:cubicBezTo>
                        <a:pt x="3" y="44"/>
                        <a:pt x="66" y="0"/>
                        <a:pt x="125" y="44"/>
                      </a:cubicBezTo>
                      <a:cubicBezTo>
                        <a:pt x="129" y="47"/>
                        <a:pt x="129" y="50"/>
                        <a:pt x="129" y="53"/>
                      </a:cubicBezTo>
                      <a:cubicBezTo>
                        <a:pt x="125" y="56"/>
                        <a:pt x="122" y="56"/>
                        <a:pt x="119" y="56"/>
                      </a:cubicBezTo>
                      <a:cubicBezTo>
                        <a:pt x="66" y="15"/>
                        <a:pt x="12" y="53"/>
                        <a:pt x="9" y="56"/>
                      </a:cubicBezTo>
                      <a:cubicBezTo>
                        <a:pt x="9" y="56"/>
                        <a:pt x="9" y="56"/>
                        <a:pt x="6" y="56"/>
                      </a:cubicBezTo>
                    </a:path>
                  </a:pathLst>
                </a:custGeom>
                <a:solidFill>
                  <a:srgbClr val="896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6" name="Google Shape;616;p10"/>
                <p:cNvSpPr/>
                <p:nvPr/>
              </p:nvSpPr>
              <p:spPr>
                <a:xfrm>
                  <a:off x="15522782" y="17058068"/>
                  <a:ext cx="146917" cy="146909"/>
                </a:xfrm>
                <a:custGeom>
                  <a:avLst/>
                  <a:gdLst/>
                  <a:ahLst/>
                  <a:cxnLst/>
                  <a:rect l="l" t="t" r="r" b="b"/>
                  <a:pathLst>
                    <a:path w="48" h="48" extrusionOk="0">
                      <a:moveTo>
                        <a:pt x="47" y="25"/>
                      </a:moveTo>
                      <a:lnTo>
                        <a:pt x="47" y="25"/>
                      </a:lnTo>
                      <a:cubicBezTo>
                        <a:pt x="47" y="38"/>
                        <a:pt x="37" y="47"/>
                        <a:pt x="25" y="47"/>
                      </a:cubicBezTo>
                      <a:cubicBezTo>
                        <a:pt x="9" y="47"/>
                        <a:pt x="0" y="38"/>
                        <a:pt x="0" y="25"/>
                      </a:cubicBezTo>
                      <a:cubicBezTo>
                        <a:pt x="0" y="9"/>
                        <a:pt x="9" y="0"/>
                        <a:pt x="25" y="0"/>
                      </a:cubicBezTo>
                      <a:cubicBezTo>
                        <a:pt x="37" y="0"/>
                        <a:pt x="47" y="9"/>
                        <a:pt x="47" y="25"/>
                      </a:cubicBezTo>
                    </a:path>
                  </a:pathLst>
                </a:custGeom>
                <a:solidFill>
                  <a:srgbClr val="896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7" name="Google Shape;617;p10"/>
                <p:cNvSpPr/>
                <p:nvPr/>
              </p:nvSpPr>
              <p:spPr>
                <a:xfrm>
                  <a:off x="14227280" y="18019681"/>
                  <a:ext cx="1015036" cy="1121882"/>
                </a:xfrm>
                <a:custGeom>
                  <a:avLst/>
                  <a:gdLst/>
                  <a:ahLst/>
                  <a:cxnLst/>
                  <a:rect l="l" t="t" r="r" b="b"/>
                  <a:pathLst>
                    <a:path w="337" h="372" extrusionOk="0">
                      <a:moveTo>
                        <a:pt x="0" y="248"/>
                      </a:moveTo>
                      <a:lnTo>
                        <a:pt x="0" y="248"/>
                      </a:lnTo>
                      <a:cubicBezTo>
                        <a:pt x="12" y="188"/>
                        <a:pt x="56" y="59"/>
                        <a:pt x="107" y="0"/>
                      </a:cubicBezTo>
                      <a:cubicBezTo>
                        <a:pt x="336" y="88"/>
                        <a:pt x="336" y="88"/>
                        <a:pt x="336" y="88"/>
                      </a:cubicBezTo>
                      <a:cubicBezTo>
                        <a:pt x="336" y="88"/>
                        <a:pt x="299" y="157"/>
                        <a:pt x="255" y="355"/>
                      </a:cubicBezTo>
                      <a:cubicBezTo>
                        <a:pt x="255" y="368"/>
                        <a:pt x="242" y="371"/>
                        <a:pt x="232" y="368"/>
                      </a:cubicBezTo>
                      <a:cubicBezTo>
                        <a:pt x="223" y="361"/>
                        <a:pt x="223" y="361"/>
                        <a:pt x="223" y="361"/>
                      </a:cubicBezTo>
                      <a:cubicBezTo>
                        <a:pt x="204" y="355"/>
                        <a:pt x="204" y="355"/>
                        <a:pt x="204" y="355"/>
                      </a:cubicBezTo>
                      <a:cubicBezTo>
                        <a:pt x="179" y="342"/>
                        <a:pt x="179" y="342"/>
                        <a:pt x="179" y="342"/>
                      </a:cubicBezTo>
                      <a:cubicBezTo>
                        <a:pt x="160" y="333"/>
                        <a:pt x="160" y="333"/>
                        <a:pt x="160" y="333"/>
                      </a:cubicBezTo>
                      <a:cubicBezTo>
                        <a:pt x="132" y="324"/>
                        <a:pt x="132" y="324"/>
                        <a:pt x="132" y="324"/>
                      </a:cubicBezTo>
                      <a:cubicBezTo>
                        <a:pt x="116" y="314"/>
                        <a:pt x="116" y="314"/>
                        <a:pt x="116" y="314"/>
                      </a:cubicBezTo>
                      <a:cubicBezTo>
                        <a:pt x="88" y="301"/>
                        <a:pt x="88" y="301"/>
                        <a:pt x="88" y="301"/>
                      </a:cubicBezTo>
                      <a:cubicBezTo>
                        <a:pt x="69" y="295"/>
                        <a:pt x="69" y="295"/>
                        <a:pt x="69" y="295"/>
                      </a:cubicBezTo>
                      <a:cubicBezTo>
                        <a:pt x="44" y="283"/>
                        <a:pt x="44" y="283"/>
                        <a:pt x="44" y="283"/>
                      </a:cubicBezTo>
                      <a:cubicBezTo>
                        <a:pt x="25" y="273"/>
                        <a:pt x="25" y="273"/>
                        <a:pt x="25" y="273"/>
                      </a:cubicBezTo>
                      <a:cubicBezTo>
                        <a:pt x="12" y="267"/>
                        <a:pt x="12" y="267"/>
                        <a:pt x="12" y="267"/>
                      </a:cubicBezTo>
                      <a:cubicBezTo>
                        <a:pt x="3" y="264"/>
                        <a:pt x="0" y="254"/>
                        <a:pt x="0" y="24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8" name="Google Shape;618;p10"/>
                <p:cNvSpPr/>
                <p:nvPr/>
              </p:nvSpPr>
              <p:spPr>
                <a:xfrm>
                  <a:off x="14173857" y="17712495"/>
                  <a:ext cx="2123558" cy="1041748"/>
                </a:xfrm>
                <a:custGeom>
                  <a:avLst/>
                  <a:gdLst/>
                  <a:ahLst/>
                  <a:cxnLst/>
                  <a:rect l="l" t="t" r="r" b="b"/>
                  <a:pathLst>
                    <a:path w="699" h="344" extrusionOk="0">
                      <a:moveTo>
                        <a:pt x="157" y="22"/>
                      </a:moveTo>
                      <a:lnTo>
                        <a:pt x="157" y="22"/>
                      </a:lnTo>
                      <a:cubicBezTo>
                        <a:pt x="129" y="22"/>
                        <a:pt x="104" y="34"/>
                        <a:pt x="75" y="101"/>
                      </a:cubicBezTo>
                      <a:cubicBezTo>
                        <a:pt x="50" y="154"/>
                        <a:pt x="0" y="167"/>
                        <a:pt x="28" y="220"/>
                      </a:cubicBezTo>
                      <a:cubicBezTo>
                        <a:pt x="57" y="270"/>
                        <a:pt x="271" y="343"/>
                        <a:pt x="403" y="327"/>
                      </a:cubicBezTo>
                      <a:cubicBezTo>
                        <a:pt x="538" y="311"/>
                        <a:pt x="686" y="264"/>
                        <a:pt x="692" y="208"/>
                      </a:cubicBezTo>
                      <a:cubicBezTo>
                        <a:pt x="698" y="157"/>
                        <a:pt x="642" y="129"/>
                        <a:pt x="629" y="104"/>
                      </a:cubicBezTo>
                      <a:cubicBezTo>
                        <a:pt x="610" y="66"/>
                        <a:pt x="604" y="0"/>
                        <a:pt x="550" y="12"/>
                      </a:cubicBezTo>
                      <a:cubicBezTo>
                        <a:pt x="494" y="25"/>
                        <a:pt x="491" y="75"/>
                        <a:pt x="349" y="72"/>
                      </a:cubicBezTo>
                      <a:cubicBezTo>
                        <a:pt x="214" y="69"/>
                        <a:pt x="192" y="19"/>
                        <a:pt x="157" y="2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19" name="Google Shape;619;p10"/>
                <p:cNvSpPr/>
                <p:nvPr/>
              </p:nvSpPr>
              <p:spPr>
                <a:xfrm>
                  <a:off x="15309090" y="17578938"/>
                  <a:ext cx="213692" cy="133557"/>
                </a:xfrm>
                <a:custGeom>
                  <a:avLst/>
                  <a:gdLst/>
                  <a:ahLst/>
                  <a:cxnLst/>
                  <a:rect l="l" t="t" r="r" b="b"/>
                  <a:pathLst>
                    <a:path w="70" h="45" extrusionOk="0">
                      <a:moveTo>
                        <a:pt x="47" y="41"/>
                      </a:moveTo>
                      <a:lnTo>
                        <a:pt x="47" y="41"/>
                      </a:lnTo>
                      <a:cubicBezTo>
                        <a:pt x="57" y="44"/>
                        <a:pt x="63" y="41"/>
                        <a:pt x="66" y="34"/>
                      </a:cubicBezTo>
                      <a:cubicBezTo>
                        <a:pt x="69" y="28"/>
                        <a:pt x="69" y="19"/>
                        <a:pt x="60" y="16"/>
                      </a:cubicBezTo>
                      <a:cubicBezTo>
                        <a:pt x="41" y="6"/>
                        <a:pt x="19" y="0"/>
                        <a:pt x="0" y="0"/>
                      </a:cubicBezTo>
                      <a:cubicBezTo>
                        <a:pt x="6" y="9"/>
                        <a:pt x="10" y="19"/>
                        <a:pt x="16" y="28"/>
                      </a:cubicBezTo>
                      <a:cubicBezTo>
                        <a:pt x="25" y="31"/>
                        <a:pt x="38" y="34"/>
                        <a:pt x="47" y="41"/>
                      </a:cubicBezTo>
                    </a:path>
                  </a:pathLst>
                </a:custGeom>
                <a:solidFill>
                  <a:srgbClr val="D8AD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20" name="Google Shape;620;p10"/>
                <p:cNvSpPr/>
                <p:nvPr/>
              </p:nvSpPr>
              <p:spPr>
                <a:xfrm>
                  <a:off x="14988553" y="17578938"/>
                  <a:ext cx="293826" cy="133557"/>
                </a:xfrm>
                <a:custGeom>
                  <a:avLst/>
                  <a:gdLst/>
                  <a:ahLst/>
                  <a:cxnLst/>
                  <a:rect l="l" t="t" r="r" b="b"/>
                  <a:pathLst>
                    <a:path w="99" h="45" extrusionOk="0">
                      <a:moveTo>
                        <a:pt x="10" y="16"/>
                      </a:moveTo>
                      <a:lnTo>
                        <a:pt x="10" y="16"/>
                      </a:lnTo>
                      <a:cubicBezTo>
                        <a:pt x="4" y="19"/>
                        <a:pt x="0" y="28"/>
                        <a:pt x="4" y="34"/>
                      </a:cubicBezTo>
                      <a:cubicBezTo>
                        <a:pt x="7" y="41"/>
                        <a:pt x="10" y="44"/>
                        <a:pt x="16" y="44"/>
                      </a:cubicBezTo>
                      <a:cubicBezTo>
                        <a:pt x="19" y="44"/>
                        <a:pt x="19" y="41"/>
                        <a:pt x="22" y="41"/>
                      </a:cubicBezTo>
                      <a:cubicBezTo>
                        <a:pt x="22" y="41"/>
                        <a:pt x="57" y="25"/>
                        <a:pt x="98" y="28"/>
                      </a:cubicBezTo>
                      <a:cubicBezTo>
                        <a:pt x="92" y="19"/>
                        <a:pt x="88" y="9"/>
                        <a:pt x="85" y="0"/>
                      </a:cubicBezTo>
                      <a:cubicBezTo>
                        <a:pt x="44" y="0"/>
                        <a:pt x="13" y="16"/>
                        <a:pt x="10" y="16"/>
                      </a:cubicBezTo>
                    </a:path>
                  </a:pathLst>
                </a:custGeom>
                <a:solidFill>
                  <a:srgbClr val="D8AD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21" name="Google Shape;621;p10"/>
                <p:cNvSpPr/>
                <p:nvPr/>
              </p:nvSpPr>
              <p:spPr>
                <a:xfrm>
                  <a:off x="15709762" y="18393642"/>
                  <a:ext cx="13360" cy="13352"/>
                </a:xfrm>
                <a:custGeom>
                  <a:avLst/>
                  <a:gdLst/>
                  <a:ahLst/>
                  <a:cxnLst/>
                  <a:rect l="l" t="t" r="r" b="b"/>
                  <a:pathLst>
                    <a:path w="1" h="4" extrusionOk="0">
                      <a:moveTo>
                        <a:pt x="0" y="3"/>
                      </a:moveTo>
                      <a:lnTo>
                        <a:pt x="0" y="3"/>
                      </a:lnTo>
                      <a:cubicBezTo>
                        <a:pt x="0" y="0"/>
                        <a:pt x="0" y="0"/>
                        <a:pt x="0" y="0"/>
                      </a:cubicBezTo>
                      <a:cubicBezTo>
                        <a:pt x="0" y="0"/>
                        <a:pt x="0" y="0"/>
                        <a:pt x="0" y="3"/>
                      </a:cubicBezTo>
                    </a:path>
                  </a:pathLst>
                </a:custGeom>
                <a:solidFill>
                  <a:srgbClr val="69B8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22" name="Google Shape;622;p10"/>
                <p:cNvSpPr/>
                <p:nvPr/>
              </p:nvSpPr>
              <p:spPr>
                <a:xfrm>
                  <a:off x="15242316" y="17578938"/>
                  <a:ext cx="106846" cy="93494"/>
                </a:xfrm>
                <a:custGeom>
                  <a:avLst/>
                  <a:gdLst/>
                  <a:ahLst/>
                  <a:cxnLst/>
                  <a:rect l="l" t="t" r="r" b="b"/>
                  <a:pathLst>
                    <a:path w="36" h="29" extrusionOk="0">
                      <a:moveTo>
                        <a:pt x="19" y="0"/>
                      </a:moveTo>
                      <a:lnTo>
                        <a:pt x="19" y="0"/>
                      </a:lnTo>
                      <a:cubicBezTo>
                        <a:pt x="13" y="0"/>
                        <a:pt x="7" y="0"/>
                        <a:pt x="0" y="0"/>
                      </a:cubicBezTo>
                      <a:cubicBezTo>
                        <a:pt x="3" y="9"/>
                        <a:pt x="7" y="19"/>
                        <a:pt x="13" y="28"/>
                      </a:cubicBezTo>
                      <a:cubicBezTo>
                        <a:pt x="19" y="28"/>
                        <a:pt x="25" y="28"/>
                        <a:pt x="35" y="28"/>
                      </a:cubicBezTo>
                      <a:cubicBezTo>
                        <a:pt x="29" y="19"/>
                        <a:pt x="25" y="9"/>
                        <a:pt x="19" y="0"/>
                      </a:cubicBezTo>
                    </a:path>
                  </a:pathLst>
                </a:custGeom>
                <a:solidFill>
                  <a:srgbClr val="D8AD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23" name="Google Shape;623;p10"/>
                <p:cNvSpPr/>
                <p:nvPr/>
              </p:nvSpPr>
              <p:spPr>
                <a:xfrm>
                  <a:off x="15709762" y="18393642"/>
                  <a:ext cx="13360" cy="13352"/>
                </a:xfrm>
                <a:custGeom>
                  <a:avLst/>
                  <a:gdLst/>
                  <a:ahLst/>
                  <a:cxnLst/>
                  <a:rect l="l" t="t" r="r" b="b"/>
                  <a:pathLst>
                    <a:path w="1" h="1" extrusionOk="0">
                      <a:moveTo>
                        <a:pt x="0" y="0"/>
                      </a:moveTo>
                      <a:lnTo>
                        <a:pt x="0" y="0"/>
                      </a:lnTo>
                    </a:path>
                  </a:pathLst>
                </a:custGeom>
                <a:solidFill>
                  <a:srgbClr val="9E0E2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24" name="Google Shape;624;p10"/>
                <p:cNvSpPr/>
                <p:nvPr/>
              </p:nvSpPr>
              <p:spPr>
                <a:xfrm>
                  <a:off x="15068687" y="17245048"/>
                  <a:ext cx="360609" cy="240403"/>
                </a:xfrm>
                <a:custGeom>
                  <a:avLst/>
                  <a:gdLst/>
                  <a:ahLst/>
                  <a:cxnLst/>
                  <a:rect l="l" t="t" r="r" b="b"/>
                  <a:pathLst>
                    <a:path w="117" h="79" extrusionOk="0">
                      <a:moveTo>
                        <a:pt x="94" y="28"/>
                      </a:moveTo>
                      <a:lnTo>
                        <a:pt x="94" y="28"/>
                      </a:lnTo>
                      <a:cubicBezTo>
                        <a:pt x="84" y="22"/>
                        <a:pt x="69" y="0"/>
                        <a:pt x="56" y="0"/>
                      </a:cubicBezTo>
                      <a:cubicBezTo>
                        <a:pt x="44" y="0"/>
                        <a:pt x="28" y="25"/>
                        <a:pt x="18" y="28"/>
                      </a:cubicBezTo>
                      <a:cubicBezTo>
                        <a:pt x="9" y="31"/>
                        <a:pt x="0" y="37"/>
                        <a:pt x="0" y="47"/>
                      </a:cubicBezTo>
                      <a:cubicBezTo>
                        <a:pt x="0" y="56"/>
                        <a:pt x="6" y="63"/>
                        <a:pt x="18" y="63"/>
                      </a:cubicBezTo>
                      <a:lnTo>
                        <a:pt x="22" y="63"/>
                      </a:lnTo>
                      <a:cubicBezTo>
                        <a:pt x="25" y="63"/>
                        <a:pt x="31" y="66"/>
                        <a:pt x="34" y="69"/>
                      </a:cubicBezTo>
                      <a:cubicBezTo>
                        <a:pt x="37" y="75"/>
                        <a:pt x="47" y="78"/>
                        <a:pt x="56" y="78"/>
                      </a:cubicBezTo>
                      <a:cubicBezTo>
                        <a:pt x="72" y="78"/>
                        <a:pt x="75" y="69"/>
                        <a:pt x="81" y="66"/>
                      </a:cubicBezTo>
                      <a:cubicBezTo>
                        <a:pt x="88" y="63"/>
                        <a:pt x="91" y="63"/>
                        <a:pt x="94" y="63"/>
                      </a:cubicBezTo>
                      <a:cubicBezTo>
                        <a:pt x="106" y="63"/>
                        <a:pt x="116" y="56"/>
                        <a:pt x="116" y="50"/>
                      </a:cubicBezTo>
                      <a:cubicBezTo>
                        <a:pt x="116" y="41"/>
                        <a:pt x="103" y="34"/>
                        <a:pt x="94" y="28"/>
                      </a:cubicBezTo>
                    </a:path>
                  </a:pathLst>
                </a:custGeom>
                <a:solidFill>
                  <a:srgbClr val="F4A69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grpSp>
        <p:grpSp>
          <p:nvGrpSpPr>
            <p:cNvPr id="625" name="Google Shape;625;p10"/>
            <p:cNvGrpSpPr/>
            <p:nvPr/>
          </p:nvGrpSpPr>
          <p:grpSpPr>
            <a:xfrm>
              <a:off x="921013" y="9808522"/>
              <a:ext cx="6522092" cy="2708954"/>
              <a:chOff x="1660867" y="8442871"/>
              <a:chExt cx="6522092" cy="2708954"/>
            </a:xfrm>
          </p:grpSpPr>
          <p:sp>
            <p:nvSpPr>
              <p:cNvPr id="626" name="Google Shape;626;p10"/>
              <p:cNvSpPr txBox="1"/>
              <p:nvPr/>
            </p:nvSpPr>
            <p:spPr>
              <a:xfrm>
                <a:off x="2226813" y="9335943"/>
                <a:ext cx="5390200"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627" name="Google Shape;627;p10"/>
              <p:cNvSpPr txBox="1"/>
              <p:nvPr/>
            </p:nvSpPr>
            <p:spPr>
              <a:xfrm>
                <a:off x="1660867" y="8442871"/>
                <a:ext cx="652209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sp>
          <p:nvSpPr>
            <p:cNvPr id="628" name="Google Shape;628;p10"/>
            <p:cNvSpPr/>
            <p:nvPr/>
          </p:nvSpPr>
          <p:spPr>
            <a:xfrm>
              <a:off x="5222233" y="5531998"/>
              <a:ext cx="1560982"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1</a:t>
              </a:r>
              <a:endParaRPr/>
            </a:p>
          </p:txBody>
        </p:sp>
        <p:sp>
          <p:nvSpPr>
            <p:cNvPr id="629" name="Google Shape;629;p10"/>
            <p:cNvSpPr/>
            <p:nvPr/>
          </p:nvSpPr>
          <p:spPr>
            <a:xfrm>
              <a:off x="13227836" y="5531998"/>
              <a:ext cx="1560982"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2</a:t>
              </a:r>
              <a:endParaRPr/>
            </a:p>
          </p:txBody>
        </p:sp>
        <p:sp>
          <p:nvSpPr>
            <p:cNvPr id="630" name="Google Shape;630;p10"/>
            <p:cNvSpPr/>
            <p:nvPr/>
          </p:nvSpPr>
          <p:spPr>
            <a:xfrm>
              <a:off x="21285265" y="5531998"/>
              <a:ext cx="1560982"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3</a:t>
              </a:r>
              <a:endParaRPr/>
            </a:p>
          </p:txBody>
        </p:sp>
        <p:grpSp>
          <p:nvGrpSpPr>
            <p:cNvPr id="631" name="Google Shape;631;p10"/>
            <p:cNvGrpSpPr/>
            <p:nvPr/>
          </p:nvGrpSpPr>
          <p:grpSpPr>
            <a:xfrm>
              <a:off x="8927779" y="9808522"/>
              <a:ext cx="6522092" cy="2708954"/>
              <a:chOff x="1660867" y="8442871"/>
              <a:chExt cx="6522092" cy="2708954"/>
            </a:xfrm>
          </p:grpSpPr>
          <p:sp>
            <p:nvSpPr>
              <p:cNvPr id="632" name="Google Shape;632;p10"/>
              <p:cNvSpPr txBox="1"/>
              <p:nvPr/>
            </p:nvSpPr>
            <p:spPr>
              <a:xfrm>
                <a:off x="2226813" y="9335943"/>
                <a:ext cx="5390200"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633" name="Google Shape;633;p10"/>
              <p:cNvSpPr txBox="1"/>
              <p:nvPr/>
            </p:nvSpPr>
            <p:spPr>
              <a:xfrm>
                <a:off x="1660867" y="8442871"/>
                <a:ext cx="652209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grpSp>
          <p:nvGrpSpPr>
            <p:cNvPr id="634" name="Google Shape;634;p10"/>
            <p:cNvGrpSpPr/>
            <p:nvPr/>
          </p:nvGrpSpPr>
          <p:grpSpPr>
            <a:xfrm>
              <a:off x="16934544" y="9808522"/>
              <a:ext cx="6522092" cy="2708954"/>
              <a:chOff x="1660867" y="8442871"/>
              <a:chExt cx="6522092" cy="2708954"/>
            </a:xfrm>
          </p:grpSpPr>
          <p:sp>
            <p:nvSpPr>
              <p:cNvPr id="635" name="Google Shape;635;p10"/>
              <p:cNvSpPr txBox="1"/>
              <p:nvPr/>
            </p:nvSpPr>
            <p:spPr>
              <a:xfrm>
                <a:off x="2226813" y="9335943"/>
                <a:ext cx="5390200"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636" name="Google Shape;636;p10"/>
              <p:cNvSpPr txBox="1"/>
              <p:nvPr/>
            </p:nvSpPr>
            <p:spPr>
              <a:xfrm>
                <a:off x="1660867" y="8442871"/>
                <a:ext cx="652209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grpSp>
        <p:nvGrpSpPr>
          <p:cNvPr id="641" name="Google Shape;641;p11"/>
          <p:cNvGrpSpPr/>
          <p:nvPr/>
        </p:nvGrpSpPr>
        <p:grpSpPr>
          <a:xfrm>
            <a:off x="1691941" y="4783134"/>
            <a:ext cx="4321442" cy="5105963"/>
            <a:chOff x="13992829" y="-698022"/>
            <a:chExt cx="4321442" cy="5105963"/>
          </a:xfrm>
        </p:grpSpPr>
        <p:grpSp>
          <p:nvGrpSpPr>
            <p:cNvPr id="642" name="Google Shape;642;p11"/>
            <p:cNvGrpSpPr/>
            <p:nvPr/>
          </p:nvGrpSpPr>
          <p:grpSpPr>
            <a:xfrm>
              <a:off x="15031296" y="-65640"/>
              <a:ext cx="2510108" cy="3951286"/>
              <a:chOff x="20024725" y="-6095215"/>
              <a:chExt cx="4597721" cy="7237503"/>
            </a:xfrm>
          </p:grpSpPr>
          <p:sp>
            <p:nvSpPr>
              <p:cNvPr id="643" name="Google Shape;643;p11"/>
              <p:cNvSpPr/>
              <p:nvPr/>
            </p:nvSpPr>
            <p:spPr>
              <a:xfrm>
                <a:off x="20024725" y="-1529547"/>
                <a:ext cx="1600200" cy="264325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11"/>
              <p:cNvSpPr/>
              <p:nvPr/>
            </p:nvSpPr>
            <p:spPr>
              <a:xfrm>
                <a:off x="23022246" y="-6095215"/>
                <a:ext cx="1600200" cy="723750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45" name="Google Shape;645;p11"/>
            <p:cNvGrpSpPr/>
            <p:nvPr/>
          </p:nvGrpSpPr>
          <p:grpSpPr>
            <a:xfrm>
              <a:off x="13992829" y="-297700"/>
              <a:ext cx="4321442" cy="4705641"/>
              <a:chOff x="4370420" y="2530109"/>
              <a:chExt cx="7915513" cy="8619246"/>
            </a:xfrm>
          </p:grpSpPr>
          <p:sp>
            <p:nvSpPr>
              <p:cNvPr id="646" name="Google Shape;646;p11"/>
              <p:cNvSpPr txBox="1"/>
              <p:nvPr/>
            </p:nvSpPr>
            <p:spPr>
              <a:xfrm>
                <a:off x="4384429" y="4369700"/>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56</a:t>
                </a:r>
                <a:endParaRPr/>
              </a:p>
            </p:txBody>
          </p:sp>
          <p:sp>
            <p:nvSpPr>
              <p:cNvPr id="647" name="Google Shape;647;p11"/>
              <p:cNvSpPr txBox="1"/>
              <p:nvPr/>
            </p:nvSpPr>
            <p:spPr>
              <a:xfrm>
                <a:off x="4374342" y="5305051"/>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54</a:t>
                </a:r>
                <a:endParaRPr/>
              </a:p>
            </p:txBody>
          </p:sp>
          <p:sp>
            <p:nvSpPr>
              <p:cNvPr id="648" name="Google Shape;648;p11"/>
              <p:cNvSpPr txBox="1"/>
              <p:nvPr/>
            </p:nvSpPr>
            <p:spPr>
              <a:xfrm>
                <a:off x="4384429" y="6240408"/>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52</a:t>
                </a:r>
                <a:endParaRPr/>
              </a:p>
            </p:txBody>
          </p:sp>
          <p:sp>
            <p:nvSpPr>
              <p:cNvPr id="649" name="Google Shape;649;p11"/>
              <p:cNvSpPr txBox="1"/>
              <p:nvPr/>
            </p:nvSpPr>
            <p:spPr>
              <a:xfrm>
                <a:off x="4384429" y="7166383"/>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50</a:t>
                </a:r>
                <a:endParaRPr/>
              </a:p>
            </p:txBody>
          </p:sp>
          <p:sp>
            <p:nvSpPr>
              <p:cNvPr id="650" name="Google Shape;650;p11"/>
              <p:cNvSpPr txBox="1"/>
              <p:nvPr/>
            </p:nvSpPr>
            <p:spPr>
              <a:xfrm>
                <a:off x="4370420" y="8111114"/>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48</a:t>
                </a:r>
                <a:endParaRPr/>
              </a:p>
            </p:txBody>
          </p:sp>
          <p:sp>
            <p:nvSpPr>
              <p:cNvPr id="651" name="Google Shape;651;p11"/>
              <p:cNvSpPr txBox="1"/>
              <p:nvPr/>
            </p:nvSpPr>
            <p:spPr>
              <a:xfrm>
                <a:off x="4384429" y="9029086"/>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46</a:t>
                </a:r>
                <a:endParaRPr/>
              </a:p>
            </p:txBody>
          </p:sp>
          <p:sp>
            <p:nvSpPr>
              <p:cNvPr id="652" name="Google Shape;652;p11"/>
              <p:cNvSpPr txBox="1"/>
              <p:nvPr/>
            </p:nvSpPr>
            <p:spPr>
              <a:xfrm>
                <a:off x="4384429" y="9933325"/>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44</a:t>
                </a:r>
                <a:endParaRPr/>
              </a:p>
            </p:txBody>
          </p:sp>
          <p:grpSp>
            <p:nvGrpSpPr>
              <p:cNvPr id="653" name="Google Shape;653;p11"/>
              <p:cNvGrpSpPr/>
              <p:nvPr/>
            </p:nvGrpSpPr>
            <p:grpSpPr>
              <a:xfrm>
                <a:off x="6591147" y="10470008"/>
                <a:ext cx="3956538" cy="679347"/>
                <a:chOff x="1934548" y="9555781"/>
                <a:chExt cx="3241112" cy="556505"/>
              </a:xfrm>
            </p:grpSpPr>
            <p:sp>
              <p:nvSpPr>
                <p:cNvPr id="654" name="Google Shape;654;p11"/>
                <p:cNvSpPr txBox="1"/>
                <p:nvPr/>
              </p:nvSpPr>
              <p:spPr>
                <a:xfrm>
                  <a:off x="1934548" y="9558113"/>
                  <a:ext cx="782321" cy="5541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a:ea typeface="Montserrat"/>
                      <a:cs typeface="Montserrat"/>
                      <a:sym typeface="Montserrat"/>
                    </a:rPr>
                    <a:t>1</a:t>
                  </a:r>
                  <a:endParaRPr/>
                </a:p>
              </p:txBody>
            </p:sp>
            <p:sp>
              <p:nvSpPr>
                <p:cNvPr id="655" name="Google Shape;655;p11"/>
                <p:cNvSpPr txBox="1"/>
                <p:nvPr/>
              </p:nvSpPr>
              <p:spPr>
                <a:xfrm>
                  <a:off x="4393340" y="9555781"/>
                  <a:ext cx="782320" cy="5541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a:ea typeface="Montserrat"/>
                      <a:cs typeface="Montserrat"/>
                      <a:sym typeface="Montserrat"/>
                    </a:rPr>
                    <a:t>2</a:t>
                  </a:r>
                  <a:endParaRPr/>
                </a:p>
              </p:txBody>
            </p:sp>
          </p:grpSp>
          <p:cxnSp>
            <p:nvCxnSpPr>
              <p:cNvPr id="656" name="Google Shape;656;p11"/>
              <p:cNvCxnSpPr/>
              <p:nvPr/>
            </p:nvCxnSpPr>
            <p:spPr>
              <a:xfrm>
                <a:off x="5512383" y="10164719"/>
                <a:ext cx="6773550" cy="0"/>
              </a:xfrm>
              <a:prstGeom prst="straightConnector1">
                <a:avLst/>
              </a:prstGeom>
              <a:noFill/>
              <a:ln w="9525" cap="flat" cmpd="sng">
                <a:solidFill>
                  <a:srgbClr val="F2F2F2"/>
                </a:solidFill>
                <a:prstDash val="solid"/>
                <a:miter lim="800000"/>
                <a:headEnd type="none" w="sm" len="sm"/>
                <a:tailEnd type="none" w="sm" len="sm"/>
              </a:ln>
            </p:spPr>
          </p:cxnSp>
          <p:sp>
            <p:nvSpPr>
              <p:cNvPr id="657" name="Google Shape;657;p11"/>
              <p:cNvSpPr txBox="1"/>
              <p:nvPr/>
            </p:nvSpPr>
            <p:spPr>
              <a:xfrm>
                <a:off x="4370420" y="3465464"/>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58</a:t>
                </a:r>
                <a:endParaRPr/>
              </a:p>
            </p:txBody>
          </p:sp>
          <p:sp>
            <p:nvSpPr>
              <p:cNvPr id="658" name="Google Shape;658;p11"/>
              <p:cNvSpPr txBox="1"/>
              <p:nvPr/>
            </p:nvSpPr>
            <p:spPr>
              <a:xfrm>
                <a:off x="4384429" y="2530109"/>
                <a:ext cx="1096936" cy="67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60</a:t>
                </a:r>
                <a:endParaRPr/>
              </a:p>
            </p:txBody>
          </p:sp>
        </p:grpSp>
        <p:sp>
          <p:nvSpPr>
            <p:cNvPr id="659" name="Google Shape;659;p11"/>
            <p:cNvSpPr txBox="1"/>
            <p:nvPr/>
          </p:nvSpPr>
          <p:spPr>
            <a:xfrm>
              <a:off x="14000477" y="-698022"/>
              <a:ext cx="5988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62</a:t>
              </a:r>
              <a:endParaRPr/>
            </a:p>
          </p:txBody>
        </p:sp>
      </p:grpSp>
      <p:grpSp>
        <p:nvGrpSpPr>
          <p:cNvPr id="660" name="Google Shape;660;p11"/>
          <p:cNvGrpSpPr/>
          <p:nvPr/>
        </p:nvGrpSpPr>
        <p:grpSpPr>
          <a:xfrm>
            <a:off x="0" y="1198524"/>
            <a:ext cx="7382108" cy="1848913"/>
            <a:chOff x="-513" y="18753927"/>
            <a:chExt cx="7382108" cy="1848913"/>
          </a:xfrm>
        </p:grpSpPr>
        <p:sp>
          <p:nvSpPr>
            <p:cNvPr id="661" name="Google Shape;661;p11"/>
            <p:cNvSpPr/>
            <p:nvPr/>
          </p:nvSpPr>
          <p:spPr>
            <a:xfrm>
              <a:off x="-513" y="18753927"/>
              <a:ext cx="7382108"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662" name="Google Shape;662;p11"/>
            <p:cNvSpPr/>
            <p:nvPr/>
          </p:nvSpPr>
          <p:spPr>
            <a:xfrm>
              <a:off x="1352828" y="19163642"/>
              <a:ext cx="5649625"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Worldwide Map</a:t>
              </a:r>
              <a:endParaRPr/>
            </a:p>
          </p:txBody>
        </p:sp>
      </p:grpSp>
      <p:grpSp>
        <p:nvGrpSpPr>
          <p:cNvPr id="663" name="Google Shape;663;p11"/>
          <p:cNvGrpSpPr/>
          <p:nvPr/>
        </p:nvGrpSpPr>
        <p:grpSpPr>
          <a:xfrm>
            <a:off x="7382108" y="3457152"/>
            <a:ext cx="15609906" cy="8169380"/>
            <a:chOff x="8603258" y="4903795"/>
            <a:chExt cx="14270789" cy="7468559"/>
          </a:xfrm>
        </p:grpSpPr>
        <p:grpSp>
          <p:nvGrpSpPr>
            <p:cNvPr id="664" name="Google Shape;664;p11"/>
            <p:cNvGrpSpPr/>
            <p:nvPr/>
          </p:nvGrpSpPr>
          <p:grpSpPr>
            <a:xfrm>
              <a:off x="8603258" y="4903795"/>
              <a:ext cx="14270789" cy="7468559"/>
              <a:chOff x="3843478" y="3719600"/>
              <a:chExt cx="16665538" cy="8244221"/>
            </a:xfrm>
          </p:grpSpPr>
          <p:sp>
            <p:nvSpPr>
              <p:cNvPr id="665" name="Google Shape;665;p11"/>
              <p:cNvSpPr/>
              <p:nvPr/>
            </p:nvSpPr>
            <p:spPr>
              <a:xfrm>
                <a:off x="9817977" y="3757825"/>
                <a:ext cx="85988" cy="38228"/>
              </a:xfrm>
              <a:custGeom>
                <a:avLst/>
                <a:gdLst/>
                <a:ahLst/>
                <a:cxnLst/>
                <a:rect l="l" t="t" r="r" b="b"/>
                <a:pathLst>
                  <a:path w="9" h="4" extrusionOk="0">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66" name="Google Shape;666;p11"/>
              <p:cNvSpPr/>
              <p:nvPr/>
            </p:nvSpPr>
            <p:spPr>
              <a:xfrm>
                <a:off x="16859351" y="9558725"/>
                <a:ext cx="1904450" cy="1423942"/>
              </a:xfrm>
              <a:custGeom>
                <a:avLst/>
                <a:gdLst/>
                <a:ahLst/>
                <a:cxnLst/>
                <a:rect l="l" t="t" r="r" b="b"/>
                <a:pathLst>
                  <a:path w="204" h="152" extrusionOk="0">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67" name="Google Shape;667;p11"/>
              <p:cNvSpPr/>
              <p:nvPr/>
            </p:nvSpPr>
            <p:spPr>
              <a:xfrm>
                <a:off x="11416696" y="5927189"/>
                <a:ext cx="372608" cy="563842"/>
              </a:xfrm>
              <a:custGeom>
                <a:avLst/>
                <a:gdLst/>
                <a:ahLst/>
                <a:cxnLst/>
                <a:rect l="l" t="t" r="r" b="b"/>
                <a:pathLst>
                  <a:path w="40" h="60" extrusionOk="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68" name="Google Shape;668;p11"/>
              <p:cNvSpPr/>
              <p:nvPr/>
            </p:nvSpPr>
            <p:spPr>
              <a:xfrm>
                <a:off x="10566379" y="5337863"/>
                <a:ext cx="503183" cy="245290"/>
              </a:xfrm>
              <a:custGeom>
                <a:avLst/>
                <a:gdLst/>
                <a:ahLst/>
                <a:cxnLst/>
                <a:rect l="l" t="t" r="r" b="b"/>
                <a:pathLst>
                  <a:path w="54" h="26" extrusionOk="0">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69" name="Google Shape;669;p11"/>
              <p:cNvSpPr/>
              <p:nvPr/>
            </p:nvSpPr>
            <p:spPr>
              <a:xfrm>
                <a:off x="14085473" y="4439534"/>
                <a:ext cx="840761" cy="579773"/>
              </a:xfrm>
              <a:custGeom>
                <a:avLst/>
                <a:gdLst/>
                <a:ahLst/>
                <a:cxnLst/>
                <a:rect l="l" t="t" r="r" b="b"/>
                <a:pathLst>
                  <a:path w="90" h="62" extrusionOk="0">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0" name="Google Shape;670;p11"/>
              <p:cNvSpPr/>
              <p:nvPr/>
            </p:nvSpPr>
            <p:spPr>
              <a:xfrm>
                <a:off x="16241518" y="4197433"/>
                <a:ext cx="299363" cy="149722"/>
              </a:xfrm>
              <a:custGeom>
                <a:avLst/>
                <a:gdLst/>
                <a:ahLst/>
                <a:cxnLst/>
                <a:rect l="l" t="t" r="r" b="b"/>
                <a:pathLst>
                  <a:path w="32" h="16" extrusionOk="0">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1" name="Google Shape;671;p11"/>
              <p:cNvSpPr/>
              <p:nvPr/>
            </p:nvSpPr>
            <p:spPr>
              <a:xfrm>
                <a:off x="15999481" y="4111423"/>
                <a:ext cx="280254" cy="149722"/>
              </a:xfrm>
              <a:custGeom>
                <a:avLst/>
                <a:gdLst/>
                <a:ahLst/>
                <a:cxnLst/>
                <a:rect l="l" t="t" r="r" b="b"/>
                <a:pathLst>
                  <a:path w="30" h="16" extrusionOk="0">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2" name="Google Shape;672;p11"/>
              <p:cNvSpPr/>
              <p:nvPr/>
            </p:nvSpPr>
            <p:spPr>
              <a:xfrm>
                <a:off x="15916677" y="4120979"/>
                <a:ext cx="140126" cy="47785"/>
              </a:xfrm>
              <a:custGeom>
                <a:avLst/>
                <a:gdLst/>
                <a:ahLst/>
                <a:cxnLst/>
                <a:rect l="l" t="t" r="r" b="b"/>
                <a:pathLst>
                  <a:path w="15" h="5" extrusionOk="0">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3" name="Google Shape;673;p11"/>
              <p:cNvSpPr/>
              <p:nvPr/>
            </p:nvSpPr>
            <p:spPr>
              <a:xfrm>
                <a:off x="15942154" y="3990372"/>
                <a:ext cx="235666" cy="149722"/>
              </a:xfrm>
              <a:custGeom>
                <a:avLst/>
                <a:gdLst/>
                <a:ahLst/>
                <a:cxnLst/>
                <a:rect l="l" t="t" r="r" b="b"/>
                <a:pathLst>
                  <a:path w="25" h="16" extrusionOk="0">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4" name="Google Shape;674;p11"/>
              <p:cNvSpPr/>
              <p:nvPr/>
            </p:nvSpPr>
            <p:spPr>
              <a:xfrm>
                <a:off x="18426223" y="4579698"/>
                <a:ext cx="235666" cy="76452"/>
              </a:xfrm>
              <a:custGeom>
                <a:avLst/>
                <a:gdLst/>
                <a:ahLst/>
                <a:cxnLst/>
                <a:rect l="l" t="t" r="r" b="b"/>
                <a:pathLst>
                  <a:path w="25" h="8" extrusionOk="0">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5" name="Google Shape;675;p11"/>
              <p:cNvSpPr/>
              <p:nvPr/>
            </p:nvSpPr>
            <p:spPr>
              <a:xfrm>
                <a:off x="18126861" y="4729418"/>
                <a:ext cx="197452" cy="76452"/>
              </a:xfrm>
              <a:custGeom>
                <a:avLst/>
                <a:gdLst/>
                <a:ahLst/>
                <a:cxnLst/>
                <a:rect l="l" t="t" r="r" b="b"/>
                <a:pathLst>
                  <a:path w="21" h="8" extrusionOk="0">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6" name="Google Shape;676;p11"/>
              <p:cNvSpPr/>
              <p:nvPr/>
            </p:nvSpPr>
            <p:spPr>
              <a:xfrm>
                <a:off x="18136416" y="4694381"/>
                <a:ext cx="76432" cy="44598"/>
              </a:xfrm>
              <a:custGeom>
                <a:avLst/>
                <a:gdLst/>
                <a:ahLst/>
                <a:cxnLst/>
                <a:rect l="l" t="t" r="r" b="b"/>
                <a:pathLst>
                  <a:path w="8" h="5" extrusionOk="0">
                    <a:moveTo>
                      <a:pt x="3" y="5"/>
                    </a:moveTo>
                    <a:cubicBezTo>
                      <a:pt x="0" y="5"/>
                      <a:pt x="1" y="0"/>
                      <a:pt x="4" y="1"/>
                    </a:cubicBezTo>
                    <a:cubicBezTo>
                      <a:pt x="8" y="2"/>
                      <a:pt x="6" y="4"/>
                      <a:pt x="3" y="5"/>
                    </a:cubicBezTo>
                    <a:cubicBezTo>
                      <a:pt x="1" y="5"/>
                      <a:pt x="5" y="5"/>
                      <a:pt x="3"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7" name="Google Shape;677;p11"/>
              <p:cNvSpPr/>
              <p:nvPr/>
            </p:nvSpPr>
            <p:spPr>
              <a:xfrm>
                <a:off x="17932592" y="4560586"/>
                <a:ext cx="28662" cy="47785"/>
              </a:xfrm>
              <a:custGeom>
                <a:avLst/>
                <a:gdLst/>
                <a:ahLst/>
                <a:cxnLst/>
                <a:rect l="l" t="t" r="r" b="b"/>
                <a:pathLst>
                  <a:path w="3" h="5" extrusionOk="0">
                    <a:moveTo>
                      <a:pt x="1" y="3"/>
                    </a:moveTo>
                    <a:cubicBezTo>
                      <a:pt x="0" y="2"/>
                      <a:pt x="2" y="0"/>
                      <a:pt x="3" y="1"/>
                    </a:cubicBezTo>
                    <a:cubicBezTo>
                      <a:pt x="3" y="2"/>
                      <a:pt x="2" y="5"/>
                      <a:pt x="1" y="5"/>
                    </a:cubicBezTo>
                    <a:cubicBezTo>
                      <a:pt x="1" y="5"/>
                      <a:pt x="1" y="3"/>
                      <a:pt x="1" y="3"/>
                    </a:cubicBezTo>
                    <a:cubicBezTo>
                      <a:pt x="0" y="2"/>
                      <a:pt x="1" y="3"/>
                      <a:pt x="1"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8" name="Google Shape;678;p11"/>
              <p:cNvSpPr/>
              <p:nvPr/>
            </p:nvSpPr>
            <p:spPr>
              <a:xfrm>
                <a:off x="17932592" y="4700749"/>
                <a:ext cx="38217" cy="47785"/>
              </a:xfrm>
              <a:custGeom>
                <a:avLst/>
                <a:gdLst/>
                <a:ahLst/>
                <a:cxnLst/>
                <a:rect l="l" t="t" r="r" b="b"/>
                <a:pathLst>
                  <a:path w="4" h="5" extrusionOk="0">
                    <a:moveTo>
                      <a:pt x="4" y="4"/>
                    </a:moveTo>
                    <a:cubicBezTo>
                      <a:pt x="4" y="3"/>
                      <a:pt x="1" y="0"/>
                      <a:pt x="0" y="1"/>
                    </a:cubicBezTo>
                    <a:cubicBezTo>
                      <a:pt x="0" y="1"/>
                      <a:pt x="3" y="5"/>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79" name="Google Shape;679;p11"/>
              <p:cNvSpPr/>
              <p:nvPr/>
            </p:nvSpPr>
            <p:spPr>
              <a:xfrm>
                <a:off x="17996287" y="4525545"/>
                <a:ext cx="394902" cy="149722"/>
              </a:xfrm>
              <a:custGeom>
                <a:avLst/>
                <a:gdLst/>
                <a:ahLst/>
                <a:cxnLst/>
                <a:rect l="l" t="t" r="r" b="b"/>
                <a:pathLst>
                  <a:path w="42" h="16" extrusionOk="0">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0" name="Google Shape;680;p11"/>
              <p:cNvSpPr/>
              <p:nvPr/>
            </p:nvSpPr>
            <p:spPr>
              <a:xfrm>
                <a:off x="18222403" y="4570143"/>
                <a:ext cx="73247" cy="76452"/>
              </a:xfrm>
              <a:custGeom>
                <a:avLst/>
                <a:gdLst/>
                <a:ahLst/>
                <a:cxnLst/>
                <a:rect l="l" t="t" r="r" b="b"/>
                <a:pathLst>
                  <a:path w="8" h="8" extrusionOk="0">
                    <a:moveTo>
                      <a:pt x="7" y="6"/>
                    </a:moveTo>
                    <a:cubicBezTo>
                      <a:pt x="6" y="7"/>
                      <a:pt x="0" y="1"/>
                      <a:pt x="4" y="0"/>
                    </a:cubicBezTo>
                    <a:cubicBezTo>
                      <a:pt x="5" y="0"/>
                      <a:pt x="8" y="0"/>
                      <a:pt x="6" y="2"/>
                    </a:cubicBezTo>
                    <a:cubicBezTo>
                      <a:pt x="3" y="4"/>
                      <a:pt x="7" y="4"/>
                      <a:pt x="7" y="6"/>
                    </a:cubicBezTo>
                    <a:cubicBezTo>
                      <a:pt x="6" y="8"/>
                      <a:pt x="7" y="5"/>
                      <a:pt x="7"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1" name="Google Shape;681;p11"/>
              <p:cNvSpPr/>
              <p:nvPr/>
            </p:nvSpPr>
            <p:spPr>
              <a:xfrm>
                <a:off x="19445326" y="5076644"/>
                <a:ext cx="101909" cy="57339"/>
              </a:xfrm>
              <a:custGeom>
                <a:avLst/>
                <a:gdLst/>
                <a:ahLst/>
                <a:cxnLst/>
                <a:rect l="l" t="t" r="r" b="b"/>
                <a:pathLst>
                  <a:path w="11" h="6" extrusionOk="0">
                    <a:moveTo>
                      <a:pt x="3" y="4"/>
                    </a:moveTo>
                    <a:cubicBezTo>
                      <a:pt x="1" y="3"/>
                      <a:pt x="0" y="3"/>
                      <a:pt x="1" y="1"/>
                    </a:cubicBezTo>
                    <a:cubicBezTo>
                      <a:pt x="2" y="0"/>
                      <a:pt x="4" y="1"/>
                      <a:pt x="6" y="1"/>
                    </a:cubicBezTo>
                    <a:cubicBezTo>
                      <a:pt x="11" y="2"/>
                      <a:pt x="6" y="6"/>
                      <a:pt x="3" y="4"/>
                    </a:cubicBezTo>
                    <a:cubicBezTo>
                      <a:pt x="2" y="3"/>
                      <a:pt x="4" y="5"/>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2" name="Google Shape;682;p11"/>
              <p:cNvSpPr/>
              <p:nvPr/>
            </p:nvSpPr>
            <p:spPr>
              <a:xfrm>
                <a:off x="19247872" y="5898521"/>
                <a:ext cx="57323" cy="47785"/>
              </a:xfrm>
              <a:custGeom>
                <a:avLst/>
                <a:gdLst/>
                <a:ahLst/>
                <a:cxnLst/>
                <a:rect l="l" t="t" r="r" b="b"/>
                <a:pathLst>
                  <a:path w="6" h="5" extrusionOk="0">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3" name="Google Shape;683;p11"/>
              <p:cNvSpPr/>
              <p:nvPr/>
            </p:nvSpPr>
            <p:spPr>
              <a:xfrm>
                <a:off x="18005840" y="6172479"/>
                <a:ext cx="47770" cy="25484"/>
              </a:xfrm>
              <a:custGeom>
                <a:avLst/>
                <a:gdLst/>
                <a:ahLst/>
                <a:cxnLst/>
                <a:rect l="l" t="t" r="r" b="b"/>
                <a:pathLst>
                  <a:path w="5" h="3" extrusionOk="0">
                    <a:moveTo>
                      <a:pt x="3" y="3"/>
                    </a:moveTo>
                    <a:cubicBezTo>
                      <a:pt x="1" y="3"/>
                      <a:pt x="0" y="1"/>
                      <a:pt x="3" y="0"/>
                    </a:cubicBezTo>
                    <a:cubicBezTo>
                      <a:pt x="5" y="0"/>
                      <a:pt x="4" y="3"/>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4" name="Google Shape;684;p11"/>
              <p:cNvSpPr/>
              <p:nvPr/>
            </p:nvSpPr>
            <p:spPr>
              <a:xfrm>
                <a:off x="18846602" y="6452806"/>
                <a:ext cx="47770" cy="44598"/>
              </a:xfrm>
              <a:custGeom>
                <a:avLst/>
                <a:gdLst/>
                <a:ahLst/>
                <a:cxnLst/>
                <a:rect l="l" t="t" r="r" b="b"/>
                <a:pathLst>
                  <a:path w="5" h="5" extrusionOk="0">
                    <a:moveTo>
                      <a:pt x="5" y="1"/>
                    </a:moveTo>
                    <a:cubicBezTo>
                      <a:pt x="5" y="1"/>
                      <a:pt x="0" y="5"/>
                      <a:pt x="1" y="5"/>
                    </a:cubicBezTo>
                    <a:cubicBezTo>
                      <a:pt x="2" y="5"/>
                      <a:pt x="4" y="3"/>
                      <a:pt x="4" y="3"/>
                    </a:cubicBezTo>
                    <a:cubicBezTo>
                      <a:pt x="5" y="2"/>
                      <a:pt x="5" y="0"/>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5" name="Google Shape;685;p11"/>
              <p:cNvSpPr/>
              <p:nvPr/>
            </p:nvSpPr>
            <p:spPr>
              <a:xfrm>
                <a:off x="18817940" y="6526074"/>
                <a:ext cx="19109" cy="9556"/>
              </a:xfrm>
              <a:custGeom>
                <a:avLst/>
                <a:gdLst/>
                <a:ahLst/>
                <a:cxnLst/>
                <a:rect l="l" t="t" r="r" b="b"/>
                <a:pathLst>
                  <a:path w="2" h="1" extrusionOk="0">
                    <a:moveTo>
                      <a:pt x="1" y="0"/>
                    </a:moveTo>
                    <a:cubicBezTo>
                      <a:pt x="1" y="0"/>
                      <a:pt x="0" y="1"/>
                      <a:pt x="1" y="1"/>
                    </a:cubicBezTo>
                    <a:cubicBezTo>
                      <a:pt x="1" y="1"/>
                      <a:pt x="2"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6" name="Google Shape;686;p11"/>
              <p:cNvSpPr/>
              <p:nvPr/>
            </p:nvSpPr>
            <p:spPr>
              <a:xfrm>
                <a:off x="18687368" y="6675795"/>
                <a:ext cx="28662" cy="9556"/>
              </a:xfrm>
              <a:custGeom>
                <a:avLst/>
                <a:gdLst/>
                <a:ahLst/>
                <a:cxnLst/>
                <a:rect l="l" t="t" r="r" b="b"/>
                <a:pathLst>
                  <a:path w="3" h="1" extrusionOk="0">
                    <a:moveTo>
                      <a:pt x="2" y="0"/>
                    </a:moveTo>
                    <a:cubicBezTo>
                      <a:pt x="2" y="0"/>
                      <a:pt x="0" y="1"/>
                      <a:pt x="1" y="1"/>
                    </a:cubicBezTo>
                    <a:cubicBezTo>
                      <a:pt x="1" y="1"/>
                      <a:pt x="3"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7" name="Google Shape;687;p11"/>
              <p:cNvSpPr/>
              <p:nvPr/>
            </p:nvSpPr>
            <p:spPr>
              <a:xfrm>
                <a:off x="18575903" y="6723579"/>
                <a:ext cx="66879" cy="38228"/>
              </a:xfrm>
              <a:custGeom>
                <a:avLst/>
                <a:gdLst/>
                <a:ahLst/>
                <a:cxnLst/>
                <a:rect l="l" t="t" r="r" b="b"/>
                <a:pathLst>
                  <a:path w="7" h="4" extrusionOk="0">
                    <a:moveTo>
                      <a:pt x="6" y="0"/>
                    </a:moveTo>
                    <a:cubicBezTo>
                      <a:pt x="5" y="0"/>
                      <a:pt x="0" y="2"/>
                      <a:pt x="1" y="3"/>
                    </a:cubicBezTo>
                    <a:cubicBezTo>
                      <a:pt x="2" y="4"/>
                      <a:pt x="7" y="0"/>
                      <a:pt x="6"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8" name="Google Shape;688;p11"/>
              <p:cNvSpPr/>
              <p:nvPr/>
            </p:nvSpPr>
            <p:spPr>
              <a:xfrm>
                <a:off x="18502655" y="6761806"/>
                <a:ext cx="54138" cy="35042"/>
              </a:xfrm>
              <a:custGeom>
                <a:avLst/>
                <a:gdLst/>
                <a:ahLst/>
                <a:cxnLst/>
                <a:rect l="l" t="t" r="r" b="b"/>
                <a:pathLst>
                  <a:path w="6" h="4" extrusionOk="0">
                    <a:moveTo>
                      <a:pt x="5" y="0"/>
                    </a:moveTo>
                    <a:cubicBezTo>
                      <a:pt x="5" y="0"/>
                      <a:pt x="0" y="2"/>
                      <a:pt x="1" y="3"/>
                    </a:cubicBezTo>
                    <a:cubicBezTo>
                      <a:pt x="2" y="4"/>
                      <a:pt x="5" y="0"/>
                      <a:pt x="5" y="0"/>
                    </a:cubicBezTo>
                    <a:cubicBezTo>
                      <a:pt x="5" y="0"/>
                      <a:pt x="6" y="0"/>
                      <a:pt x="5"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89" name="Google Shape;689;p11"/>
              <p:cNvSpPr/>
              <p:nvPr/>
            </p:nvSpPr>
            <p:spPr>
              <a:xfrm>
                <a:off x="18454885" y="6790475"/>
                <a:ext cx="47770" cy="44598"/>
              </a:xfrm>
              <a:custGeom>
                <a:avLst/>
                <a:gdLst/>
                <a:ahLst/>
                <a:cxnLst/>
                <a:rect l="l" t="t" r="r" b="b"/>
                <a:pathLst>
                  <a:path w="5" h="5" extrusionOk="0">
                    <a:moveTo>
                      <a:pt x="4" y="0"/>
                    </a:moveTo>
                    <a:cubicBezTo>
                      <a:pt x="4" y="0"/>
                      <a:pt x="0" y="4"/>
                      <a:pt x="0" y="4"/>
                    </a:cubicBezTo>
                    <a:cubicBezTo>
                      <a:pt x="2" y="5"/>
                      <a:pt x="4" y="0"/>
                      <a:pt x="4" y="0"/>
                    </a:cubicBezTo>
                    <a:cubicBezTo>
                      <a:pt x="4" y="0"/>
                      <a:pt x="5" y="0"/>
                      <a:pt x="4"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0" name="Google Shape;690;p11"/>
              <p:cNvSpPr/>
              <p:nvPr/>
            </p:nvSpPr>
            <p:spPr>
              <a:xfrm>
                <a:off x="18445329" y="6854186"/>
                <a:ext cx="9553" cy="9556"/>
              </a:xfrm>
              <a:custGeom>
                <a:avLst/>
                <a:gdLst/>
                <a:ahLst/>
                <a:cxnLst/>
                <a:rect l="l" t="t" r="r" b="b"/>
                <a:pathLst>
                  <a:path w="1" h="1" extrusionOk="0">
                    <a:moveTo>
                      <a:pt x="1" y="0"/>
                    </a:moveTo>
                    <a:cubicBezTo>
                      <a:pt x="0" y="0"/>
                      <a:pt x="0" y="1"/>
                      <a:pt x="1" y="1"/>
                    </a:cubicBezTo>
                    <a:cubicBezTo>
                      <a:pt x="1" y="1"/>
                      <a:pt x="1"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1" name="Google Shape;691;p11"/>
              <p:cNvSpPr/>
              <p:nvPr/>
            </p:nvSpPr>
            <p:spPr>
              <a:xfrm>
                <a:off x="18397559" y="6815960"/>
                <a:ext cx="47770" cy="38228"/>
              </a:xfrm>
              <a:custGeom>
                <a:avLst/>
                <a:gdLst/>
                <a:ahLst/>
                <a:cxnLst/>
                <a:rect l="l" t="t" r="r" b="b"/>
                <a:pathLst>
                  <a:path w="5" h="4" extrusionOk="0">
                    <a:moveTo>
                      <a:pt x="4" y="1"/>
                    </a:moveTo>
                    <a:cubicBezTo>
                      <a:pt x="2" y="2"/>
                      <a:pt x="0" y="3"/>
                      <a:pt x="0" y="4"/>
                    </a:cubicBezTo>
                    <a:cubicBezTo>
                      <a:pt x="0" y="4"/>
                      <a:pt x="4" y="1"/>
                      <a:pt x="4" y="1"/>
                    </a:cubicBezTo>
                    <a:cubicBezTo>
                      <a:pt x="3" y="1"/>
                      <a:pt x="5" y="0"/>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2" name="Google Shape;692;p11"/>
              <p:cNvSpPr/>
              <p:nvPr/>
            </p:nvSpPr>
            <p:spPr>
              <a:xfrm>
                <a:off x="18053610" y="7163186"/>
                <a:ext cx="19109" cy="28669"/>
              </a:xfrm>
              <a:custGeom>
                <a:avLst/>
                <a:gdLst/>
                <a:ahLst/>
                <a:cxnLst/>
                <a:rect l="l" t="t" r="r" b="b"/>
                <a:pathLst>
                  <a:path w="2" h="3" extrusionOk="0">
                    <a:moveTo>
                      <a:pt x="1" y="0"/>
                    </a:moveTo>
                    <a:cubicBezTo>
                      <a:pt x="1" y="0"/>
                      <a:pt x="0" y="3"/>
                      <a:pt x="1" y="3"/>
                    </a:cubicBezTo>
                    <a:cubicBezTo>
                      <a:pt x="2" y="3"/>
                      <a:pt x="2"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grpSp>
            <p:nvGrpSpPr>
              <p:cNvPr id="693" name="Google Shape;693;p11"/>
              <p:cNvGrpSpPr/>
              <p:nvPr/>
            </p:nvGrpSpPr>
            <p:grpSpPr>
              <a:xfrm>
                <a:off x="17709666" y="6761806"/>
                <a:ext cx="697445" cy="662596"/>
                <a:chOff x="5961121" y="2686387"/>
                <a:chExt cx="288233" cy="273757"/>
              </a:xfrm>
            </p:grpSpPr>
            <p:sp>
              <p:nvSpPr>
                <p:cNvPr id="694" name="Google Shape;694;p11"/>
                <p:cNvSpPr/>
                <p:nvPr/>
              </p:nvSpPr>
              <p:spPr>
                <a:xfrm>
                  <a:off x="6130902" y="2686387"/>
                  <a:ext cx="118452" cy="100026"/>
                </a:xfrm>
                <a:custGeom>
                  <a:avLst/>
                  <a:gdLst/>
                  <a:ahLst/>
                  <a:cxnLst/>
                  <a:rect l="l" t="t" r="r" b="b"/>
                  <a:pathLst>
                    <a:path w="31" h="26" extrusionOk="0">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5" name="Google Shape;695;p11"/>
                <p:cNvSpPr/>
                <p:nvPr/>
              </p:nvSpPr>
              <p:spPr>
                <a:xfrm>
                  <a:off x="5961121" y="2778517"/>
                  <a:ext cx="215847" cy="181627"/>
                </a:xfrm>
                <a:custGeom>
                  <a:avLst/>
                  <a:gdLst/>
                  <a:ahLst/>
                  <a:cxnLst/>
                  <a:rect l="l" t="t" r="r" b="b"/>
                  <a:pathLst>
                    <a:path w="56" h="47" extrusionOk="0">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grpSp>
          <p:sp>
            <p:nvSpPr>
              <p:cNvPr id="696" name="Google Shape;696;p11"/>
              <p:cNvSpPr/>
              <p:nvPr/>
            </p:nvSpPr>
            <p:spPr>
              <a:xfrm>
                <a:off x="17884820" y="7370246"/>
                <a:ext cx="19109" cy="25484"/>
              </a:xfrm>
              <a:custGeom>
                <a:avLst/>
                <a:gdLst/>
                <a:ahLst/>
                <a:cxnLst/>
                <a:rect l="l" t="t" r="r" b="b"/>
                <a:pathLst>
                  <a:path w="2" h="3" extrusionOk="0">
                    <a:moveTo>
                      <a:pt x="2" y="0"/>
                    </a:moveTo>
                    <a:cubicBezTo>
                      <a:pt x="2" y="0"/>
                      <a:pt x="0" y="1"/>
                      <a:pt x="0" y="1"/>
                    </a:cubicBezTo>
                    <a:cubicBezTo>
                      <a:pt x="1" y="3"/>
                      <a:pt x="2" y="1"/>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7" name="Google Shape;697;p11"/>
              <p:cNvSpPr/>
              <p:nvPr/>
            </p:nvSpPr>
            <p:spPr>
              <a:xfrm>
                <a:off x="17773356" y="7370246"/>
                <a:ext cx="121018" cy="92381"/>
              </a:xfrm>
              <a:custGeom>
                <a:avLst/>
                <a:gdLst/>
                <a:ahLst/>
                <a:cxnLst/>
                <a:rect l="l" t="t" r="r" b="b"/>
                <a:pathLst>
                  <a:path w="13" h="10" extrusionOk="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8" name="Google Shape;698;p11"/>
              <p:cNvSpPr/>
              <p:nvPr/>
            </p:nvSpPr>
            <p:spPr>
              <a:xfrm>
                <a:off x="17652339" y="7405288"/>
                <a:ext cx="101909" cy="149722"/>
              </a:xfrm>
              <a:custGeom>
                <a:avLst/>
                <a:gdLst/>
                <a:ahLst/>
                <a:cxnLst/>
                <a:rect l="l" t="t" r="r" b="b"/>
                <a:pathLst>
                  <a:path w="11" h="16" extrusionOk="0">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699" name="Google Shape;699;p11"/>
              <p:cNvSpPr/>
              <p:nvPr/>
            </p:nvSpPr>
            <p:spPr>
              <a:xfrm>
                <a:off x="17550430" y="7771630"/>
                <a:ext cx="35033" cy="28669"/>
              </a:xfrm>
              <a:custGeom>
                <a:avLst/>
                <a:gdLst/>
                <a:ahLst/>
                <a:cxnLst/>
                <a:rect l="l" t="t" r="r" b="b"/>
                <a:pathLst>
                  <a:path w="4" h="3" extrusionOk="0">
                    <a:moveTo>
                      <a:pt x="4" y="0"/>
                    </a:moveTo>
                    <a:cubicBezTo>
                      <a:pt x="3" y="0"/>
                      <a:pt x="0" y="1"/>
                      <a:pt x="1" y="3"/>
                    </a:cubicBezTo>
                    <a:cubicBezTo>
                      <a:pt x="1" y="3"/>
                      <a:pt x="4" y="0"/>
                      <a:pt x="4"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0" name="Google Shape;700;p11"/>
              <p:cNvSpPr/>
              <p:nvPr/>
            </p:nvSpPr>
            <p:spPr>
              <a:xfrm>
                <a:off x="17633229" y="7679246"/>
                <a:ext cx="19109" cy="15928"/>
              </a:xfrm>
              <a:custGeom>
                <a:avLst/>
                <a:gdLst/>
                <a:ahLst/>
                <a:cxnLst/>
                <a:rect l="l" t="t" r="r" b="b"/>
                <a:pathLst>
                  <a:path w="2" h="2" extrusionOk="0">
                    <a:moveTo>
                      <a:pt x="2" y="0"/>
                    </a:moveTo>
                    <a:cubicBezTo>
                      <a:pt x="1" y="0"/>
                      <a:pt x="0" y="1"/>
                      <a:pt x="0" y="1"/>
                    </a:cubicBezTo>
                    <a:cubicBezTo>
                      <a:pt x="0" y="2"/>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1" name="Google Shape;701;p11"/>
              <p:cNvSpPr/>
              <p:nvPr/>
            </p:nvSpPr>
            <p:spPr>
              <a:xfrm>
                <a:off x="17381640" y="7873567"/>
                <a:ext cx="19109" cy="9556"/>
              </a:xfrm>
              <a:custGeom>
                <a:avLst/>
                <a:gdLst/>
                <a:ahLst/>
                <a:cxnLst/>
                <a:rect l="l" t="t" r="r" b="b"/>
                <a:pathLst>
                  <a:path w="2" h="1" extrusionOk="0">
                    <a:moveTo>
                      <a:pt x="2" y="0"/>
                    </a:moveTo>
                    <a:cubicBezTo>
                      <a:pt x="1" y="0"/>
                      <a:pt x="0" y="1"/>
                      <a:pt x="1" y="1"/>
                    </a:cubicBezTo>
                    <a:cubicBezTo>
                      <a:pt x="2" y="1"/>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2" name="Google Shape;702;p11"/>
              <p:cNvSpPr/>
              <p:nvPr/>
            </p:nvSpPr>
            <p:spPr>
              <a:xfrm>
                <a:off x="17203299" y="7838525"/>
                <a:ext cx="111465" cy="156093"/>
              </a:xfrm>
              <a:custGeom>
                <a:avLst/>
                <a:gdLst/>
                <a:ahLst/>
                <a:cxnLst/>
                <a:rect l="l" t="t" r="r" b="b"/>
                <a:pathLst>
                  <a:path w="12" h="17" extrusionOk="0">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3" name="Google Shape;703;p11"/>
              <p:cNvSpPr/>
              <p:nvPr/>
            </p:nvSpPr>
            <p:spPr>
              <a:xfrm>
                <a:off x="16652345" y="8099741"/>
                <a:ext cx="130573" cy="92381"/>
              </a:xfrm>
              <a:custGeom>
                <a:avLst/>
                <a:gdLst/>
                <a:ahLst/>
                <a:cxnLst/>
                <a:rect l="l" t="t" r="r" b="b"/>
                <a:pathLst>
                  <a:path w="14" h="10" extrusionOk="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4" name="Google Shape;704;p11"/>
              <p:cNvSpPr/>
              <p:nvPr/>
            </p:nvSpPr>
            <p:spPr>
              <a:xfrm>
                <a:off x="17184190" y="8163453"/>
                <a:ext cx="187897" cy="264401"/>
              </a:xfrm>
              <a:custGeom>
                <a:avLst/>
                <a:gdLst/>
                <a:ahLst/>
                <a:cxnLst/>
                <a:rect l="l" t="t" r="r" b="b"/>
                <a:pathLst>
                  <a:path w="20" h="28" extrusionOk="0">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5" name="Google Shape;705;p11"/>
              <p:cNvSpPr/>
              <p:nvPr/>
            </p:nvSpPr>
            <p:spPr>
              <a:xfrm>
                <a:off x="17343426" y="8389626"/>
                <a:ext cx="57323" cy="73270"/>
              </a:xfrm>
              <a:custGeom>
                <a:avLst/>
                <a:gdLst/>
                <a:ahLst/>
                <a:cxnLst/>
                <a:rect l="l" t="t" r="r" b="b"/>
                <a:pathLst>
                  <a:path w="6" h="8" extrusionOk="0">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6" name="Google Shape;706;p11"/>
              <p:cNvSpPr/>
              <p:nvPr/>
            </p:nvSpPr>
            <p:spPr>
              <a:xfrm>
                <a:off x="17381640" y="8453337"/>
                <a:ext cx="92356" cy="124238"/>
              </a:xfrm>
              <a:custGeom>
                <a:avLst/>
                <a:gdLst/>
                <a:ahLst/>
                <a:cxnLst/>
                <a:rect l="l" t="t" r="r" b="b"/>
                <a:pathLst>
                  <a:path w="10" h="13" extrusionOk="0">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7" name="Google Shape;707;p11"/>
              <p:cNvSpPr/>
              <p:nvPr/>
            </p:nvSpPr>
            <p:spPr>
              <a:xfrm>
                <a:off x="17212849" y="8399184"/>
                <a:ext cx="57323" cy="73270"/>
              </a:xfrm>
              <a:custGeom>
                <a:avLst/>
                <a:gdLst/>
                <a:ahLst/>
                <a:cxnLst/>
                <a:rect l="l" t="t" r="r" b="b"/>
                <a:pathLst>
                  <a:path w="6" h="8" extrusionOk="0">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8" name="Google Shape;708;p11"/>
              <p:cNvSpPr/>
              <p:nvPr/>
            </p:nvSpPr>
            <p:spPr>
              <a:xfrm>
                <a:off x="17279731" y="8472452"/>
                <a:ext cx="82802" cy="95566"/>
              </a:xfrm>
              <a:custGeom>
                <a:avLst/>
                <a:gdLst/>
                <a:ahLst/>
                <a:cxnLst/>
                <a:rect l="l" t="t" r="r" b="b"/>
                <a:pathLst>
                  <a:path w="9" h="10" extrusionOk="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09" name="Google Shape;709;p11"/>
              <p:cNvSpPr/>
              <p:nvPr/>
            </p:nvSpPr>
            <p:spPr>
              <a:xfrm>
                <a:off x="17298839" y="8529789"/>
                <a:ext cx="63695" cy="101937"/>
              </a:xfrm>
              <a:custGeom>
                <a:avLst/>
                <a:gdLst/>
                <a:ahLst/>
                <a:cxnLst/>
                <a:rect l="l" t="t" r="r" b="b"/>
                <a:pathLst>
                  <a:path w="7" h="11" extrusionOk="0">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0" name="Google Shape;710;p11"/>
              <p:cNvSpPr/>
              <p:nvPr/>
            </p:nvSpPr>
            <p:spPr>
              <a:xfrm>
                <a:off x="17352976" y="8520234"/>
                <a:ext cx="38217" cy="73270"/>
              </a:xfrm>
              <a:custGeom>
                <a:avLst/>
                <a:gdLst/>
                <a:ahLst/>
                <a:cxnLst/>
                <a:rect l="l" t="t" r="r" b="b"/>
                <a:pathLst>
                  <a:path w="4" h="8" extrusionOk="0">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1" name="Google Shape;711;p11"/>
              <p:cNvSpPr/>
              <p:nvPr/>
            </p:nvSpPr>
            <p:spPr>
              <a:xfrm>
                <a:off x="17372086" y="8568018"/>
                <a:ext cx="57323" cy="35042"/>
              </a:xfrm>
              <a:custGeom>
                <a:avLst/>
                <a:gdLst/>
                <a:ahLst/>
                <a:cxnLst/>
                <a:rect l="l" t="t" r="r" b="b"/>
                <a:pathLst>
                  <a:path w="6" h="4" extrusionOk="0">
                    <a:moveTo>
                      <a:pt x="1" y="1"/>
                    </a:moveTo>
                    <a:cubicBezTo>
                      <a:pt x="0" y="3"/>
                      <a:pt x="1" y="4"/>
                      <a:pt x="3" y="3"/>
                    </a:cubicBezTo>
                    <a:cubicBezTo>
                      <a:pt x="6" y="3"/>
                      <a:pt x="2" y="0"/>
                      <a:pt x="1" y="1"/>
                    </a:cubicBezTo>
                    <a:cubicBezTo>
                      <a:pt x="1" y="2"/>
                      <a:pt x="2" y="1"/>
                      <a:pt x="1"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2" name="Google Shape;712;p11"/>
              <p:cNvSpPr/>
              <p:nvPr/>
            </p:nvSpPr>
            <p:spPr>
              <a:xfrm>
                <a:off x="17372086" y="8593504"/>
                <a:ext cx="130573" cy="197507"/>
              </a:xfrm>
              <a:custGeom>
                <a:avLst/>
                <a:gdLst/>
                <a:ahLst/>
                <a:cxnLst/>
                <a:rect l="l" t="t" r="r" b="b"/>
                <a:pathLst>
                  <a:path w="14" h="21" extrusionOk="0">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3" name="Google Shape;713;p11"/>
              <p:cNvSpPr/>
              <p:nvPr/>
            </p:nvSpPr>
            <p:spPr>
              <a:xfrm>
                <a:off x="17289284" y="8631729"/>
                <a:ext cx="111465" cy="95566"/>
              </a:xfrm>
              <a:custGeom>
                <a:avLst/>
                <a:gdLst/>
                <a:ahLst/>
                <a:cxnLst/>
                <a:rect l="l" t="t" r="r" b="b"/>
                <a:pathLst>
                  <a:path w="12" h="10" extrusionOk="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4" name="Google Shape;714;p11"/>
              <p:cNvSpPr/>
              <p:nvPr/>
            </p:nvSpPr>
            <p:spPr>
              <a:xfrm>
                <a:off x="17063169" y="8539346"/>
                <a:ext cx="111465" cy="111494"/>
              </a:xfrm>
              <a:custGeom>
                <a:avLst/>
                <a:gdLst/>
                <a:ahLst/>
                <a:cxnLst/>
                <a:rect l="l" t="t" r="r" b="b"/>
                <a:pathLst>
                  <a:path w="12" h="12" extrusionOk="0">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5" name="Google Shape;715;p11"/>
              <p:cNvSpPr/>
              <p:nvPr/>
            </p:nvSpPr>
            <p:spPr>
              <a:xfrm>
                <a:off x="17391195" y="8399184"/>
                <a:ext cx="19109" cy="9556"/>
              </a:xfrm>
              <a:custGeom>
                <a:avLst/>
                <a:gdLst/>
                <a:ahLst/>
                <a:cxnLst/>
                <a:rect l="l" t="t" r="r" b="b"/>
                <a:pathLst>
                  <a:path w="2" h="1" extrusionOk="0">
                    <a:moveTo>
                      <a:pt x="0" y="1"/>
                    </a:moveTo>
                    <a:cubicBezTo>
                      <a:pt x="1" y="1"/>
                      <a:pt x="2" y="0"/>
                      <a:pt x="1" y="0"/>
                    </a:cubicBezTo>
                    <a:cubicBezTo>
                      <a:pt x="0" y="0"/>
                      <a:pt x="0" y="1"/>
                      <a:pt x="0"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6" name="Google Shape;716;p11"/>
              <p:cNvSpPr/>
              <p:nvPr/>
            </p:nvSpPr>
            <p:spPr>
              <a:xfrm>
                <a:off x="16037695" y="8781451"/>
                <a:ext cx="522292" cy="544731"/>
              </a:xfrm>
              <a:custGeom>
                <a:avLst/>
                <a:gdLst/>
                <a:ahLst/>
                <a:cxnLst/>
                <a:rect l="l" t="t" r="r" b="b"/>
                <a:pathLst>
                  <a:path w="56" h="58" extrusionOk="0">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7" name="Google Shape;717;p11"/>
              <p:cNvSpPr/>
              <p:nvPr/>
            </p:nvSpPr>
            <p:spPr>
              <a:xfrm>
                <a:off x="16130050" y="8978959"/>
                <a:ext cx="47770" cy="47785"/>
              </a:xfrm>
              <a:custGeom>
                <a:avLst/>
                <a:gdLst/>
                <a:ahLst/>
                <a:cxnLst/>
                <a:rect l="l" t="t" r="r" b="b"/>
                <a:pathLst>
                  <a:path w="5" h="5" extrusionOk="0">
                    <a:moveTo>
                      <a:pt x="4" y="4"/>
                    </a:moveTo>
                    <a:cubicBezTo>
                      <a:pt x="5" y="3"/>
                      <a:pt x="2" y="0"/>
                      <a:pt x="1" y="0"/>
                    </a:cubicBezTo>
                    <a:cubicBezTo>
                      <a:pt x="0" y="1"/>
                      <a:pt x="3" y="5"/>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8" name="Google Shape;718;p11"/>
              <p:cNvSpPr/>
              <p:nvPr/>
            </p:nvSpPr>
            <p:spPr>
              <a:xfrm>
                <a:off x="16196931" y="9090453"/>
                <a:ext cx="44586" cy="47785"/>
              </a:xfrm>
              <a:custGeom>
                <a:avLst/>
                <a:gdLst/>
                <a:ahLst/>
                <a:cxnLst/>
                <a:rect l="l" t="t" r="r" b="b"/>
                <a:pathLst>
                  <a:path w="5" h="5" extrusionOk="0">
                    <a:moveTo>
                      <a:pt x="4" y="4"/>
                    </a:moveTo>
                    <a:cubicBezTo>
                      <a:pt x="5" y="3"/>
                      <a:pt x="2" y="0"/>
                      <a:pt x="1" y="0"/>
                    </a:cubicBezTo>
                    <a:cubicBezTo>
                      <a:pt x="0" y="1"/>
                      <a:pt x="3" y="5"/>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19" name="Google Shape;719;p11"/>
              <p:cNvSpPr/>
              <p:nvPr/>
            </p:nvSpPr>
            <p:spPr>
              <a:xfrm>
                <a:off x="16512216" y="9119119"/>
                <a:ext cx="66879" cy="66896"/>
              </a:xfrm>
              <a:custGeom>
                <a:avLst/>
                <a:gdLst/>
                <a:ahLst/>
                <a:cxnLst/>
                <a:rect l="l" t="t" r="r" b="b"/>
                <a:pathLst>
                  <a:path w="7" h="7" extrusionOk="0">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0" name="Google Shape;720;p11"/>
              <p:cNvSpPr/>
              <p:nvPr/>
            </p:nvSpPr>
            <p:spPr>
              <a:xfrm>
                <a:off x="16617312" y="9166905"/>
                <a:ext cx="35033" cy="35042"/>
              </a:xfrm>
              <a:custGeom>
                <a:avLst/>
                <a:gdLst/>
                <a:ahLst/>
                <a:cxnLst/>
                <a:rect l="l" t="t" r="r" b="b"/>
                <a:pathLst>
                  <a:path w="4" h="4" extrusionOk="0">
                    <a:moveTo>
                      <a:pt x="2" y="3"/>
                    </a:moveTo>
                    <a:cubicBezTo>
                      <a:pt x="0" y="4"/>
                      <a:pt x="0" y="1"/>
                      <a:pt x="2" y="0"/>
                    </a:cubicBezTo>
                    <a:cubicBezTo>
                      <a:pt x="4" y="0"/>
                      <a:pt x="4" y="3"/>
                      <a:pt x="2" y="3"/>
                    </a:cubicBezTo>
                    <a:cubicBezTo>
                      <a:pt x="1" y="4"/>
                      <a:pt x="3" y="3"/>
                      <a:pt x="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1" name="Google Shape;721;p11"/>
              <p:cNvSpPr/>
              <p:nvPr/>
            </p:nvSpPr>
            <p:spPr>
              <a:xfrm>
                <a:off x="16521770" y="9326181"/>
                <a:ext cx="429935" cy="140163"/>
              </a:xfrm>
              <a:custGeom>
                <a:avLst/>
                <a:gdLst/>
                <a:ahLst/>
                <a:cxnLst/>
                <a:rect l="l" t="t" r="r" b="b"/>
                <a:pathLst>
                  <a:path w="46" h="15" extrusionOk="0">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2" name="Google Shape;722;p11"/>
              <p:cNvSpPr/>
              <p:nvPr/>
            </p:nvSpPr>
            <p:spPr>
              <a:xfrm>
                <a:off x="16840241" y="9361221"/>
                <a:ext cx="73247" cy="28669"/>
              </a:xfrm>
              <a:custGeom>
                <a:avLst/>
                <a:gdLst/>
                <a:ahLst/>
                <a:cxnLst/>
                <a:rect l="l" t="t" r="r" b="b"/>
                <a:pathLst>
                  <a:path w="8" h="3" extrusionOk="0">
                    <a:moveTo>
                      <a:pt x="3" y="3"/>
                    </a:moveTo>
                    <a:cubicBezTo>
                      <a:pt x="0" y="2"/>
                      <a:pt x="7" y="0"/>
                      <a:pt x="8" y="1"/>
                    </a:cubicBezTo>
                    <a:cubicBezTo>
                      <a:pt x="8" y="2"/>
                      <a:pt x="4" y="3"/>
                      <a:pt x="3" y="3"/>
                    </a:cubicBezTo>
                    <a:cubicBezTo>
                      <a:pt x="2" y="3"/>
                      <a:pt x="4" y="3"/>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3" name="Google Shape;723;p11"/>
              <p:cNvSpPr/>
              <p:nvPr/>
            </p:nvSpPr>
            <p:spPr>
              <a:xfrm>
                <a:off x="16942150" y="9428118"/>
                <a:ext cx="57323" cy="38228"/>
              </a:xfrm>
              <a:custGeom>
                <a:avLst/>
                <a:gdLst/>
                <a:ahLst/>
                <a:cxnLst/>
                <a:rect l="l" t="t" r="r" b="b"/>
                <a:pathLst>
                  <a:path w="6" h="4" extrusionOk="0">
                    <a:moveTo>
                      <a:pt x="3" y="0"/>
                    </a:moveTo>
                    <a:cubicBezTo>
                      <a:pt x="2" y="0"/>
                      <a:pt x="0" y="0"/>
                      <a:pt x="1" y="1"/>
                    </a:cubicBezTo>
                    <a:cubicBezTo>
                      <a:pt x="1" y="1"/>
                      <a:pt x="3" y="4"/>
                      <a:pt x="3" y="4"/>
                    </a:cubicBezTo>
                    <a:cubicBezTo>
                      <a:pt x="5" y="4"/>
                      <a:pt x="6" y="0"/>
                      <a:pt x="3"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4" name="Google Shape;724;p11"/>
              <p:cNvSpPr/>
              <p:nvPr/>
            </p:nvSpPr>
            <p:spPr>
              <a:xfrm>
                <a:off x="16999476" y="9437673"/>
                <a:ext cx="44586" cy="28669"/>
              </a:xfrm>
              <a:custGeom>
                <a:avLst/>
                <a:gdLst/>
                <a:ahLst/>
                <a:cxnLst/>
                <a:rect l="l" t="t" r="r" b="b"/>
                <a:pathLst>
                  <a:path w="5" h="3" extrusionOk="0">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5" name="Google Shape;725;p11"/>
              <p:cNvSpPr/>
              <p:nvPr/>
            </p:nvSpPr>
            <p:spPr>
              <a:xfrm>
                <a:off x="17034507" y="9437673"/>
                <a:ext cx="66879" cy="38228"/>
              </a:xfrm>
              <a:custGeom>
                <a:avLst/>
                <a:gdLst/>
                <a:ahLst/>
                <a:cxnLst/>
                <a:rect l="l" t="t" r="r" b="b"/>
                <a:pathLst>
                  <a:path w="7" h="4" extrusionOk="0">
                    <a:moveTo>
                      <a:pt x="2" y="1"/>
                    </a:moveTo>
                    <a:cubicBezTo>
                      <a:pt x="1" y="2"/>
                      <a:pt x="0" y="4"/>
                      <a:pt x="2" y="4"/>
                    </a:cubicBezTo>
                    <a:cubicBezTo>
                      <a:pt x="4" y="4"/>
                      <a:pt x="5" y="4"/>
                      <a:pt x="6" y="3"/>
                    </a:cubicBezTo>
                    <a:cubicBezTo>
                      <a:pt x="7" y="3"/>
                      <a:pt x="5" y="2"/>
                      <a:pt x="5" y="1"/>
                    </a:cubicBezTo>
                    <a:cubicBezTo>
                      <a:pt x="4" y="0"/>
                      <a:pt x="3" y="0"/>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6" name="Google Shape;726;p11"/>
              <p:cNvSpPr/>
              <p:nvPr/>
            </p:nvSpPr>
            <p:spPr>
              <a:xfrm>
                <a:off x="17082278" y="9428118"/>
                <a:ext cx="76432" cy="47785"/>
              </a:xfrm>
              <a:custGeom>
                <a:avLst/>
                <a:gdLst/>
                <a:ahLst/>
                <a:cxnLst/>
                <a:rect l="l" t="t" r="r" b="b"/>
                <a:pathLst>
                  <a:path w="8" h="5" extrusionOk="0">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7" name="Google Shape;727;p11"/>
              <p:cNvSpPr/>
              <p:nvPr/>
            </p:nvSpPr>
            <p:spPr>
              <a:xfrm>
                <a:off x="17184190" y="9437673"/>
                <a:ext cx="114648" cy="38228"/>
              </a:xfrm>
              <a:custGeom>
                <a:avLst/>
                <a:gdLst/>
                <a:ahLst/>
                <a:cxnLst/>
                <a:rect l="l" t="t" r="r" b="b"/>
                <a:pathLst>
                  <a:path w="12" h="4" extrusionOk="0">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8" name="Google Shape;728;p11"/>
              <p:cNvSpPr/>
              <p:nvPr/>
            </p:nvSpPr>
            <p:spPr>
              <a:xfrm>
                <a:off x="17149157" y="9491829"/>
                <a:ext cx="101909" cy="57339"/>
              </a:xfrm>
              <a:custGeom>
                <a:avLst/>
                <a:gdLst/>
                <a:ahLst/>
                <a:cxnLst/>
                <a:rect l="l" t="t" r="r" b="b"/>
                <a:pathLst>
                  <a:path w="11" h="6" extrusionOk="0">
                    <a:moveTo>
                      <a:pt x="0" y="0"/>
                    </a:moveTo>
                    <a:cubicBezTo>
                      <a:pt x="1" y="0"/>
                      <a:pt x="7" y="6"/>
                      <a:pt x="8" y="4"/>
                    </a:cubicBezTo>
                    <a:cubicBezTo>
                      <a:pt x="11" y="1"/>
                      <a:pt x="1" y="0"/>
                      <a:pt x="0"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29" name="Google Shape;729;p11"/>
              <p:cNvSpPr/>
              <p:nvPr/>
            </p:nvSpPr>
            <p:spPr>
              <a:xfrm>
                <a:off x="17473995" y="9192388"/>
                <a:ext cx="57323" cy="38228"/>
              </a:xfrm>
              <a:custGeom>
                <a:avLst/>
                <a:gdLst/>
                <a:ahLst/>
                <a:cxnLst/>
                <a:rect l="l" t="t" r="r" b="b"/>
                <a:pathLst>
                  <a:path w="6" h="4" extrusionOk="0">
                    <a:moveTo>
                      <a:pt x="3" y="3"/>
                    </a:moveTo>
                    <a:cubicBezTo>
                      <a:pt x="0" y="4"/>
                      <a:pt x="1" y="0"/>
                      <a:pt x="4" y="0"/>
                    </a:cubicBezTo>
                    <a:cubicBezTo>
                      <a:pt x="6" y="0"/>
                      <a:pt x="5" y="3"/>
                      <a:pt x="3" y="3"/>
                    </a:cubicBezTo>
                    <a:cubicBezTo>
                      <a:pt x="2" y="4"/>
                      <a:pt x="5" y="3"/>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0" name="Google Shape;730;p11"/>
              <p:cNvSpPr/>
              <p:nvPr/>
            </p:nvSpPr>
            <p:spPr>
              <a:xfrm>
                <a:off x="17569538" y="9186018"/>
                <a:ext cx="140126" cy="44598"/>
              </a:xfrm>
              <a:custGeom>
                <a:avLst/>
                <a:gdLst/>
                <a:ahLst/>
                <a:cxnLst/>
                <a:rect l="l" t="t" r="r" b="b"/>
                <a:pathLst>
                  <a:path w="15" h="5" extrusionOk="0">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1" name="Google Shape;731;p11"/>
              <p:cNvSpPr/>
              <p:nvPr/>
            </p:nvSpPr>
            <p:spPr>
              <a:xfrm>
                <a:off x="17139602" y="8969397"/>
                <a:ext cx="299363" cy="337669"/>
              </a:xfrm>
              <a:custGeom>
                <a:avLst/>
                <a:gdLst/>
                <a:ahLst/>
                <a:cxnLst/>
                <a:rect l="l" t="t" r="r" b="b"/>
                <a:pathLst>
                  <a:path w="32" h="36" extrusionOk="0">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2" name="Google Shape;732;p11"/>
              <p:cNvSpPr/>
              <p:nvPr/>
            </p:nvSpPr>
            <p:spPr>
              <a:xfrm>
                <a:off x="17540874" y="8950284"/>
                <a:ext cx="73247" cy="140163"/>
              </a:xfrm>
              <a:custGeom>
                <a:avLst/>
                <a:gdLst/>
                <a:ahLst/>
                <a:cxnLst/>
                <a:rect l="l" t="t" r="r" b="b"/>
                <a:pathLst>
                  <a:path w="8" h="15" extrusionOk="0">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3" name="Google Shape;733;p11"/>
              <p:cNvSpPr/>
              <p:nvPr/>
            </p:nvSpPr>
            <p:spPr>
              <a:xfrm>
                <a:off x="17579094" y="8931174"/>
                <a:ext cx="25477" cy="19114"/>
              </a:xfrm>
              <a:custGeom>
                <a:avLst/>
                <a:gdLst/>
                <a:ahLst/>
                <a:cxnLst/>
                <a:rect l="l" t="t" r="r" b="b"/>
                <a:pathLst>
                  <a:path w="3" h="2" extrusionOk="0">
                    <a:moveTo>
                      <a:pt x="1" y="2"/>
                    </a:moveTo>
                    <a:cubicBezTo>
                      <a:pt x="0" y="2"/>
                      <a:pt x="1" y="0"/>
                      <a:pt x="2" y="0"/>
                    </a:cubicBezTo>
                    <a:cubicBezTo>
                      <a:pt x="3" y="0"/>
                      <a:pt x="2" y="2"/>
                      <a:pt x="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4" name="Google Shape;734;p11"/>
              <p:cNvSpPr/>
              <p:nvPr/>
            </p:nvSpPr>
            <p:spPr>
              <a:xfrm>
                <a:off x="17681003" y="9052223"/>
                <a:ext cx="44586" cy="19114"/>
              </a:xfrm>
              <a:custGeom>
                <a:avLst/>
                <a:gdLst/>
                <a:ahLst/>
                <a:cxnLst/>
                <a:rect l="l" t="t" r="r" b="b"/>
                <a:pathLst>
                  <a:path w="5" h="2" extrusionOk="0">
                    <a:moveTo>
                      <a:pt x="5" y="1"/>
                    </a:moveTo>
                    <a:cubicBezTo>
                      <a:pt x="5" y="0"/>
                      <a:pt x="0" y="0"/>
                      <a:pt x="0" y="1"/>
                    </a:cubicBezTo>
                    <a:cubicBezTo>
                      <a:pt x="0" y="1"/>
                      <a:pt x="5" y="2"/>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5" name="Google Shape;735;p11"/>
              <p:cNvSpPr/>
              <p:nvPr/>
            </p:nvSpPr>
            <p:spPr>
              <a:xfrm>
                <a:off x="17690558" y="9061778"/>
                <a:ext cx="175159" cy="105125"/>
              </a:xfrm>
              <a:custGeom>
                <a:avLst/>
                <a:gdLst/>
                <a:ahLst/>
                <a:cxnLst/>
                <a:rect l="l" t="t" r="r" b="b"/>
                <a:pathLst>
                  <a:path w="19" h="11" extrusionOk="0">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6" name="Google Shape;736;p11"/>
              <p:cNvSpPr/>
              <p:nvPr/>
            </p:nvSpPr>
            <p:spPr>
              <a:xfrm>
                <a:off x="18521763" y="9240172"/>
                <a:ext cx="194266" cy="111494"/>
              </a:xfrm>
              <a:custGeom>
                <a:avLst/>
                <a:gdLst/>
                <a:ahLst/>
                <a:cxnLst/>
                <a:rect l="l" t="t" r="r" b="b"/>
                <a:pathLst>
                  <a:path w="21" h="12" extrusionOk="0">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7" name="Google Shape;737;p11"/>
              <p:cNvSpPr/>
              <p:nvPr/>
            </p:nvSpPr>
            <p:spPr>
              <a:xfrm>
                <a:off x="18802019" y="9297510"/>
                <a:ext cx="82802" cy="101937"/>
              </a:xfrm>
              <a:custGeom>
                <a:avLst/>
                <a:gdLst/>
                <a:ahLst/>
                <a:cxnLst/>
                <a:rect l="l" t="t" r="r" b="b"/>
                <a:pathLst>
                  <a:path w="9" h="11" extrusionOk="0">
                    <a:moveTo>
                      <a:pt x="1" y="0"/>
                    </a:moveTo>
                    <a:cubicBezTo>
                      <a:pt x="0" y="1"/>
                      <a:pt x="5" y="11"/>
                      <a:pt x="8" y="8"/>
                    </a:cubicBezTo>
                    <a:cubicBezTo>
                      <a:pt x="9" y="6"/>
                      <a:pt x="6" y="4"/>
                      <a:pt x="5" y="4"/>
                    </a:cubicBezTo>
                    <a:cubicBezTo>
                      <a:pt x="4" y="3"/>
                      <a:pt x="1" y="0"/>
                      <a:pt x="1" y="0"/>
                    </a:cubicBezTo>
                    <a:cubicBezTo>
                      <a:pt x="0" y="1"/>
                      <a:pt x="2"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8" name="Google Shape;738;p11"/>
              <p:cNvSpPr/>
              <p:nvPr/>
            </p:nvSpPr>
            <p:spPr>
              <a:xfrm>
                <a:off x="19044054" y="9485460"/>
                <a:ext cx="54138" cy="54153"/>
              </a:xfrm>
              <a:custGeom>
                <a:avLst/>
                <a:gdLst/>
                <a:ahLst/>
                <a:cxnLst/>
                <a:rect l="l" t="t" r="r" b="b"/>
                <a:pathLst>
                  <a:path w="6" h="6" extrusionOk="0">
                    <a:moveTo>
                      <a:pt x="6" y="4"/>
                    </a:moveTo>
                    <a:cubicBezTo>
                      <a:pt x="6" y="2"/>
                      <a:pt x="0" y="0"/>
                      <a:pt x="1" y="2"/>
                    </a:cubicBezTo>
                    <a:cubicBezTo>
                      <a:pt x="1" y="3"/>
                      <a:pt x="6" y="5"/>
                      <a:pt x="6" y="4"/>
                    </a:cubicBezTo>
                    <a:cubicBezTo>
                      <a:pt x="6" y="3"/>
                      <a:pt x="6" y="6"/>
                      <a:pt x="6"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39" name="Google Shape;739;p11"/>
              <p:cNvSpPr/>
              <p:nvPr/>
            </p:nvSpPr>
            <p:spPr>
              <a:xfrm>
                <a:off x="18986728" y="9399449"/>
                <a:ext cx="85988" cy="57339"/>
              </a:xfrm>
              <a:custGeom>
                <a:avLst/>
                <a:gdLst/>
                <a:ahLst/>
                <a:cxnLst/>
                <a:rect l="l" t="t" r="r" b="b"/>
                <a:pathLst>
                  <a:path w="9" h="6" extrusionOk="0">
                    <a:moveTo>
                      <a:pt x="8" y="6"/>
                    </a:moveTo>
                    <a:cubicBezTo>
                      <a:pt x="6" y="5"/>
                      <a:pt x="3" y="0"/>
                      <a:pt x="0" y="1"/>
                    </a:cubicBezTo>
                    <a:cubicBezTo>
                      <a:pt x="0" y="2"/>
                      <a:pt x="3" y="3"/>
                      <a:pt x="3" y="4"/>
                    </a:cubicBezTo>
                    <a:cubicBezTo>
                      <a:pt x="5" y="4"/>
                      <a:pt x="6" y="5"/>
                      <a:pt x="8" y="6"/>
                    </a:cubicBezTo>
                    <a:cubicBezTo>
                      <a:pt x="9" y="6"/>
                      <a:pt x="6" y="5"/>
                      <a:pt x="8"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0" name="Google Shape;740;p11"/>
              <p:cNvSpPr/>
              <p:nvPr/>
            </p:nvSpPr>
            <p:spPr>
              <a:xfrm>
                <a:off x="18903926" y="9361221"/>
                <a:ext cx="38217" cy="47785"/>
              </a:xfrm>
              <a:custGeom>
                <a:avLst/>
                <a:gdLst/>
                <a:ahLst/>
                <a:cxnLst/>
                <a:rect l="l" t="t" r="r" b="b"/>
                <a:pathLst>
                  <a:path w="4" h="5" extrusionOk="0">
                    <a:moveTo>
                      <a:pt x="4" y="4"/>
                    </a:moveTo>
                    <a:cubicBezTo>
                      <a:pt x="4" y="2"/>
                      <a:pt x="0" y="0"/>
                      <a:pt x="0" y="0"/>
                    </a:cubicBezTo>
                    <a:cubicBezTo>
                      <a:pt x="0" y="1"/>
                      <a:pt x="4" y="5"/>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1" name="Google Shape;741;p11"/>
              <p:cNvSpPr/>
              <p:nvPr/>
            </p:nvSpPr>
            <p:spPr>
              <a:xfrm>
                <a:off x="19247872" y="10017446"/>
                <a:ext cx="149679" cy="111494"/>
              </a:xfrm>
              <a:custGeom>
                <a:avLst/>
                <a:gdLst/>
                <a:ahLst/>
                <a:cxnLst/>
                <a:rect l="l" t="t" r="r" b="b"/>
                <a:pathLst>
                  <a:path w="16" h="12" extrusionOk="0">
                    <a:moveTo>
                      <a:pt x="15" y="11"/>
                    </a:moveTo>
                    <a:cubicBezTo>
                      <a:pt x="16" y="12"/>
                      <a:pt x="3" y="0"/>
                      <a:pt x="2" y="0"/>
                    </a:cubicBezTo>
                    <a:cubicBezTo>
                      <a:pt x="0" y="0"/>
                      <a:pt x="7" y="9"/>
                      <a:pt x="15" y="1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2" name="Google Shape;742;p11"/>
              <p:cNvSpPr/>
              <p:nvPr/>
            </p:nvSpPr>
            <p:spPr>
              <a:xfrm>
                <a:off x="19649145" y="10727826"/>
                <a:ext cx="105096" cy="130608"/>
              </a:xfrm>
              <a:custGeom>
                <a:avLst/>
                <a:gdLst/>
                <a:ahLst/>
                <a:cxnLst/>
                <a:rect l="l" t="t" r="r" b="b"/>
                <a:pathLst>
                  <a:path w="11" h="14" extrusionOk="0">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3" name="Google Shape;743;p11"/>
              <p:cNvSpPr/>
              <p:nvPr/>
            </p:nvSpPr>
            <p:spPr>
              <a:xfrm>
                <a:off x="19677809" y="10848878"/>
                <a:ext cx="242035" cy="283515"/>
              </a:xfrm>
              <a:custGeom>
                <a:avLst/>
                <a:gdLst/>
                <a:ahLst/>
                <a:cxnLst/>
                <a:rect l="l" t="t" r="r" b="b"/>
                <a:pathLst>
                  <a:path w="26" h="30" extrusionOk="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4" name="Google Shape;744;p11"/>
              <p:cNvSpPr/>
              <p:nvPr/>
            </p:nvSpPr>
            <p:spPr>
              <a:xfrm>
                <a:off x="19359341" y="11055938"/>
                <a:ext cx="366241" cy="356782"/>
              </a:xfrm>
              <a:custGeom>
                <a:avLst/>
                <a:gdLst/>
                <a:ahLst/>
                <a:cxnLst/>
                <a:rect l="l" t="t" r="r" b="b"/>
                <a:pathLst>
                  <a:path w="39" h="38" extrusionOk="0">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5" name="Google Shape;745;p11"/>
              <p:cNvSpPr/>
              <p:nvPr/>
            </p:nvSpPr>
            <p:spPr>
              <a:xfrm>
                <a:off x="19416663" y="11412723"/>
                <a:ext cx="19109" cy="19114"/>
              </a:xfrm>
              <a:custGeom>
                <a:avLst/>
                <a:gdLst/>
                <a:ahLst/>
                <a:cxnLst/>
                <a:rect l="l" t="t" r="r" b="b"/>
                <a:pathLst>
                  <a:path w="2" h="2" extrusionOk="0">
                    <a:moveTo>
                      <a:pt x="2" y="2"/>
                    </a:moveTo>
                    <a:cubicBezTo>
                      <a:pt x="2" y="1"/>
                      <a:pt x="1" y="1"/>
                      <a:pt x="1" y="0"/>
                    </a:cubicBezTo>
                    <a:cubicBezTo>
                      <a:pt x="0" y="1"/>
                      <a:pt x="0" y="1"/>
                      <a:pt x="0" y="2"/>
                    </a:cubicBezTo>
                    <a:cubicBezTo>
                      <a:pt x="1" y="2"/>
                      <a:pt x="2" y="2"/>
                      <a:pt x="2"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6" name="Google Shape;746;p11"/>
              <p:cNvSpPr/>
              <p:nvPr/>
            </p:nvSpPr>
            <p:spPr>
              <a:xfrm>
                <a:off x="18343420" y="11065497"/>
                <a:ext cx="178345" cy="168836"/>
              </a:xfrm>
              <a:custGeom>
                <a:avLst/>
                <a:gdLst/>
                <a:ahLst/>
                <a:cxnLst/>
                <a:rect l="l" t="t" r="r" b="b"/>
                <a:pathLst>
                  <a:path w="19" h="18" extrusionOk="0">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7" name="Google Shape;747;p11"/>
              <p:cNvSpPr/>
              <p:nvPr/>
            </p:nvSpPr>
            <p:spPr>
              <a:xfrm>
                <a:off x="18483547" y="11017713"/>
                <a:ext cx="28662" cy="47785"/>
              </a:xfrm>
              <a:custGeom>
                <a:avLst/>
                <a:gdLst/>
                <a:ahLst/>
                <a:cxnLst/>
                <a:rect l="l" t="t" r="r" b="b"/>
                <a:pathLst>
                  <a:path w="3" h="5" extrusionOk="0">
                    <a:moveTo>
                      <a:pt x="3" y="4"/>
                    </a:moveTo>
                    <a:cubicBezTo>
                      <a:pt x="3" y="5"/>
                      <a:pt x="0" y="1"/>
                      <a:pt x="1" y="0"/>
                    </a:cubicBezTo>
                    <a:cubicBezTo>
                      <a:pt x="2" y="0"/>
                      <a:pt x="3" y="1"/>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8" name="Google Shape;748;p11"/>
              <p:cNvSpPr/>
              <p:nvPr/>
            </p:nvSpPr>
            <p:spPr>
              <a:xfrm>
                <a:off x="18295650" y="11017713"/>
                <a:ext cx="19109" cy="19114"/>
              </a:xfrm>
              <a:custGeom>
                <a:avLst/>
                <a:gdLst/>
                <a:ahLst/>
                <a:cxnLst/>
                <a:rect l="l" t="t" r="r" b="b"/>
                <a:pathLst>
                  <a:path w="2" h="2" extrusionOk="0">
                    <a:moveTo>
                      <a:pt x="1" y="2"/>
                    </a:moveTo>
                    <a:cubicBezTo>
                      <a:pt x="0" y="2"/>
                      <a:pt x="0" y="0"/>
                      <a:pt x="1" y="0"/>
                    </a:cubicBezTo>
                    <a:cubicBezTo>
                      <a:pt x="2" y="0"/>
                      <a:pt x="2" y="2"/>
                      <a:pt x="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49" name="Google Shape;749;p11"/>
              <p:cNvSpPr/>
              <p:nvPr/>
            </p:nvSpPr>
            <p:spPr>
              <a:xfrm>
                <a:off x="15384832" y="8593504"/>
                <a:ext cx="101909" cy="168836"/>
              </a:xfrm>
              <a:custGeom>
                <a:avLst/>
                <a:gdLst/>
                <a:ahLst/>
                <a:cxnLst/>
                <a:rect l="l" t="t" r="r" b="b"/>
                <a:pathLst>
                  <a:path w="11" h="18" extrusionOk="0">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0" name="Google Shape;750;p11"/>
              <p:cNvSpPr/>
              <p:nvPr/>
            </p:nvSpPr>
            <p:spPr>
              <a:xfrm>
                <a:off x="13665095" y="9606513"/>
                <a:ext cx="337578" cy="653037"/>
              </a:xfrm>
              <a:custGeom>
                <a:avLst/>
                <a:gdLst/>
                <a:ahLst/>
                <a:cxnLst/>
                <a:rect l="l" t="t" r="r" b="b"/>
                <a:pathLst>
                  <a:path w="36" h="70" extrusionOk="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1" name="Google Shape;751;p11"/>
              <p:cNvSpPr/>
              <p:nvPr/>
            </p:nvSpPr>
            <p:spPr>
              <a:xfrm>
                <a:off x="14413497" y="5028860"/>
                <a:ext cx="101909" cy="76452"/>
              </a:xfrm>
              <a:custGeom>
                <a:avLst/>
                <a:gdLst/>
                <a:ahLst/>
                <a:cxnLst/>
                <a:rect l="l" t="t" r="r" b="b"/>
                <a:pathLst>
                  <a:path w="11" h="8" extrusionOk="0">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2" name="Google Shape;752;p11"/>
              <p:cNvSpPr/>
              <p:nvPr/>
            </p:nvSpPr>
            <p:spPr>
              <a:xfrm>
                <a:off x="13926240" y="5086203"/>
                <a:ext cx="101909" cy="92381"/>
              </a:xfrm>
              <a:custGeom>
                <a:avLst/>
                <a:gdLst/>
                <a:ahLst/>
                <a:cxnLst/>
                <a:rect l="l" t="t" r="r" b="b"/>
                <a:pathLst>
                  <a:path w="11" h="10" extrusionOk="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3" name="Google Shape;753;p11"/>
              <p:cNvSpPr/>
              <p:nvPr/>
            </p:nvSpPr>
            <p:spPr>
              <a:xfrm>
                <a:off x="14945344" y="4767645"/>
                <a:ext cx="82802" cy="47785"/>
              </a:xfrm>
              <a:custGeom>
                <a:avLst/>
                <a:gdLst/>
                <a:ahLst/>
                <a:cxnLst/>
                <a:rect l="l" t="t" r="r" b="b"/>
                <a:pathLst>
                  <a:path w="9" h="5" extrusionOk="0">
                    <a:moveTo>
                      <a:pt x="9" y="3"/>
                    </a:moveTo>
                    <a:cubicBezTo>
                      <a:pt x="7" y="4"/>
                      <a:pt x="6" y="4"/>
                      <a:pt x="4" y="5"/>
                    </a:cubicBezTo>
                    <a:cubicBezTo>
                      <a:pt x="2" y="5"/>
                      <a:pt x="0" y="3"/>
                      <a:pt x="1" y="1"/>
                    </a:cubicBezTo>
                    <a:cubicBezTo>
                      <a:pt x="1" y="0"/>
                      <a:pt x="5" y="0"/>
                      <a:pt x="6" y="1"/>
                    </a:cubicBezTo>
                    <a:cubicBezTo>
                      <a:pt x="7" y="1"/>
                      <a:pt x="8" y="3"/>
                      <a:pt x="9"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4" name="Google Shape;754;p11"/>
              <p:cNvSpPr/>
              <p:nvPr/>
            </p:nvSpPr>
            <p:spPr>
              <a:xfrm>
                <a:off x="16811578" y="4675264"/>
                <a:ext cx="92356" cy="44598"/>
              </a:xfrm>
              <a:custGeom>
                <a:avLst/>
                <a:gdLst/>
                <a:ahLst/>
                <a:cxnLst/>
                <a:rect l="l" t="t" r="r" b="b"/>
                <a:pathLst>
                  <a:path w="10" h="5" extrusionOk="0">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5" name="Google Shape;755;p11"/>
              <p:cNvSpPr/>
              <p:nvPr/>
            </p:nvSpPr>
            <p:spPr>
              <a:xfrm>
                <a:off x="15868907" y="3999928"/>
                <a:ext cx="57323" cy="19114"/>
              </a:xfrm>
              <a:custGeom>
                <a:avLst/>
                <a:gdLst/>
                <a:ahLst/>
                <a:cxnLst/>
                <a:rect l="l" t="t" r="r" b="b"/>
                <a:pathLst>
                  <a:path w="6" h="2" extrusionOk="0">
                    <a:moveTo>
                      <a:pt x="6" y="1"/>
                    </a:moveTo>
                    <a:cubicBezTo>
                      <a:pt x="6" y="2"/>
                      <a:pt x="0" y="2"/>
                      <a:pt x="0" y="1"/>
                    </a:cubicBezTo>
                    <a:cubicBezTo>
                      <a:pt x="0" y="0"/>
                      <a:pt x="6" y="0"/>
                      <a:pt x="6"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6" name="Google Shape;756;p11"/>
              <p:cNvSpPr/>
              <p:nvPr/>
            </p:nvSpPr>
            <p:spPr>
              <a:xfrm>
                <a:off x="15346618" y="4805875"/>
                <a:ext cx="54138" cy="38228"/>
              </a:xfrm>
              <a:custGeom>
                <a:avLst/>
                <a:gdLst/>
                <a:ahLst/>
                <a:cxnLst/>
                <a:rect l="l" t="t" r="r" b="b"/>
                <a:pathLst>
                  <a:path w="6" h="4" extrusionOk="0">
                    <a:moveTo>
                      <a:pt x="5" y="4"/>
                    </a:moveTo>
                    <a:cubicBezTo>
                      <a:pt x="4" y="4"/>
                      <a:pt x="0" y="3"/>
                      <a:pt x="2" y="1"/>
                    </a:cubicBezTo>
                    <a:cubicBezTo>
                      <a:pt x="5" y="0"/>
                      <a:pt x="6" y="4"/>
                      <a:pt x="5"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7" name="Google Shape;757;p11"/>
              <p:cNvSpPr/>
              <p:nvPr/>
            </p:nvSpPr>
            <p:spPr>
              <a:xfrm>
                <a:off x="12098221" y="6892414"/>
                <a:ext cx="54138" cy="101937"/>
              </a:xfrm>
              <a:custGeom>
                <a:avLst/>
                <a:gdLst/>
                <a:ahLst/>
                <a:cxnLst/>
                <a:rect l="l" t="t" r="r" b="b"/>
                <a:pathLst>
                  <a:path w="6" h="11" extrusionOk="0">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8" name="Google Shape;758;p11"/>
              <p:cNvSpPr/>
              <p:nvPr/>
            </p:nvSpPr>
            <p:spPr>
              <a:xfrm>
                <a:off x="12079112" y="6984797"/>
                <a:ext cx="82802" cy="140163"/>
              </a:xfrm>
              <a:custGeom>
                <a:avLst/>
                <a:gdLst/>
                <a:ahLst/>
                <a:cxnLst/>
                <a:rect l="l" t="t" r="r" b="b"/>
                <a:pathLst>
                  <a:path w="9" h="15" extrusionOk="0">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59" name="Google Shape;759;p11"/>
              <p:cNvSpPr/>
              <p:nvPr/>
            </p:nvSpPr>
            <p:spPr>
              <a:xfrm>
                <a:off x="12273381" y="7153631"/>
                <a:ext cx="149679" cy="92381"/>
              </a:xfrm>
              <a:custGeom>
                <a:avLst/>
                <a:gdLst/>
                <a:ahLst/>
                <a:cxnLst/>
                <a:rect l="l" t="t" r="r" b="b"/>
                <a:pathLst>
                  <a:path w="16" h="10" extrusionOk="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0" name="Google Shape;760;p11"/>
              <p:cNvSpPr/>
              <p:nvPr/>
            </p:nvSpPr>
            <p:spPr>
              <a:xfrm>
                <a:off x="13161910" y="7284239"/>
                <a:ext cx="121018" cy="66896"/>
              </a:xfrm>
              <a:custGeom>
                <a:avLst/>
                <a:gdLst/>
                <a:ahLst/>
                <a:cxnLst/>
                <a:rect l="l" t="t" r="r" b="b"/>
                <a:pathLst>
                  <a:path w="13" h="7" extrusionOk="0">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1" name="Google Shape;761;p11"/>
              <p:cNvSpPr/>
              <p:nvPr/>
            </p:nvSpPr>
            <p:spPr>
              <a:xfrm>
                <a:off x="12760640" y="7293794"/>
                <a:ext cx="140126" cy="38228"/>
              </a:xfrm>
              <a:custGeom>
                <a:avLst/>
                <a:gdLst/>
                <a:ahLst/>
                <a:cxnLst/>
                <a:rect l="l" t="t" r="r" b="b"/>
                <a:pathLst>
                  <a:path w="15" h="4" extrusionOk="0">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2" name="Google Shape;762;p11"/>
              <p:cNvSpPr/>
              <p:nvPr/>
            </p:nvSpPr>
            <p:spPr>
              <a:xfrm>
                <a:off x="12693762" y="5917633"/>
                <a:ext cx="66879" cy="66896"/>
              </a:xfrm>
              <a:custGeom>
                <a:avLst/>
                <a:gdLst/>
                <a:ahLst/>
                <a:cxnLst/>
                <a:rect l="l" t="t" r="r" b="b"/>
                <a:pathLst>
                  <a:path w="7" h="7" extrusionOk="0">
                    <a:moveTo>
                      <a:pt x="1" y="4"/>
                    </a:moveTo>
                    <a:cubicBezTo>
                      <a:pt x="1" y="3"/>
                      <a:pt x="0" y="1"/>
                      <a:pt x="1" y="1"/>
                    </a:cubicBezTo>
                    <a:cubicBezTo>
                      <a:pt x="2" y="1"/>
                      <a:pt x="7" y="0"/>
                      <a:pt x="7" y="1"/>
                    </a:cubicBezTo>
                    <a:cubicBezTo>
                      <a:pt x="7" y="2"/>
                      <a:pt x="2" y="6"/>
                      <a:pt x="1" y="4"/>
                    </a:cubicBezTo>
                    <a:cubicBezTo>
                      <a:pt x="1" y="1"/>
                      <a:pt x="2" y="7"/>
                      <a:pt x="1"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3" name="Google Shape;763;p11"/>
              <p:cNvSpPr/>
              <p:nvPr/>
            </p:nvSpPr>
            <p:spPr>
              <a:xfrm>
                <a:off x="12703314" y="5892149"/>
                <a:ext cx="47770" cy="25484"/>
              </a:xfrm>
              <a:custGeom>
                <a:avLst/>
                <a:gdLst/>
                <a:ahLst/>
                <a:cxnLst/>
                <a:rect l="l" t="t" r="r" b="b"/>
                <a:pathLst>
                  <a:path w="5" h="3" extrusionOk="0">
                    <a:moveTo>
                      <a:pt x="3" y="2"/>
                    </a:moveTo>
                    <a:cubicBezTo>
                      <a:pt x="2" y="2"/>
                      <a:pt x="0" y="1"/>
                      <a:pt x="0" y="1"/>
                    </a:cubicBezTo>
                    <a:cubicBezTo>
                      <a:pt x="0" y="1"/>
                      <a:pt x="4" y="0"/>
                      <a:pt x="4" y="1"/>
                    </a:cubicBezTo>
                    <a:cubicBezTo>
                      <a:pt x="5" y="2"/>
                      <a:pt x="4" y="3"/>
                      <a:pt x="3" y="2"/>
                    </a:cubicBezTo>
                    <a:cubicBezTo>
                      <a:pt x="1" y="2"/>
                      <a:pt x="5" y="3"/>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4" name="Google Shape;764;p11"/>
              <p:cNvSpPr/>
              <p:nvPr/>
            </p:nvSpPr>
            <p:spPr>
              <a:xfrm>
                <a:off x="12509047" y="5955859"/>
                <a:ext cx="54138" cy="92381"/>
              </a:xfrm>
              <a:custGeom>
                <a:avLst/>
                <a:gdLst/>
                <a:ahLst/>
                <a:cxnLst/>
                <a:rect l="l" t="t" r="r" b="b"/>
                <a:pathLst>
                  <a:path w="6" h="10" extrusionOk="0">
                    <a:moveTo>
                      <a:pt x="6" y="2"/>
                    </a:moveTo>
                    <a:cubicBezTo>
                      <a:pt x="6" y="0"/>
                      <a:pt x="0" y="10"/>
                      <a:pt x="3" y="9"/>
                    </a:cubicBezTo>
                    <a:cubicBezTo>
                      <a:pt x="4" y="9"/>
                      <a:pt x="6" y="3"/>
                      <a:pt x="6" y="2"/>
                    </a:cubicBezTo>
                    <a:cubicBezTo>
                      <a:pt x="6" y="1"/>
                      <a:pt x="6" y="3"/>
                      <a:pt x="6"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5" name="Google Shape;765;p11"/>
              <p:cNvSpPr/>
              <p:nvPr/>
            </p:nvSpPr>
            <p:spPr>
              <a:xfrm>
                <a:off x="12591853" y="5796581"/>
                <a:ext cx="38217" cy="38228"/>
              </a:xfrm>
              <a:custGeom>
                <a:avLst/>
                <a:gdLst/>
                <a:ahLst/>
                <a:cxnLst/>
                <a:rect l="l" t="t" r="r" b="b"/>
                <a:pathLst>
                  <a:path w="4" h="4" extrusionOk="0">
                    <a:moveTo>
                      <a:pt x="3" y="3"/>
                    </a:moveTo>
                    <a:cubicBezTo>
                      <a:pt x="2" y="3"/>
                      <a:pt x="0" y="2"/>
                      <a:pt x="1" y="1"/>
                    </a:cubicBezTo>
                    <a:cubicBezTo>
                      <a:pt x="2" y="1"/>
                      <a:pt x="3" y="0"/>
                      <a:pt x="3" y="0"/>
                    </a:cubicBezTo>
                    <a:cubicBezTo>
                      <a:pt x="4" y="0"/>
                      <a:pt x="4" y="2"/>
                      <a:pt x="3" y="3"/>
                    </a:cubicBezTo>
                    <a:cubicBezTo>
                      <a:pt x="2" y="4"/>
                      <a:pt x="4" y="2"/>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6" name="Google Shape;766;p11"/>
              <p:cNvSpPr/>
              <p:nvPr/>
            </p:nvSpPr>
            <p:spPr>
              <a:xfrm>
                <a:off x="12219239" y="6086466"/>
                <a:ext cx="54138" cy="86010"/>
              </a:xfrm>
              <a:custGeom>
                <a:avLst/>
                <a:gdLst/>
                <a:ahLst/>
                <a:cxnLst/>
                <a:rect l="l" t="t" r="r" b="b"/>
                <a:pathLst>
                  <a:path w="6" h="9" extrusionOk="0">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7" name="Google Shape;767;p11"/>
              <p:cNvSpPr/>
              <p:nvPr/>
            </p:nvSpPr>
            <p:spPr>
              <a:xfrm>
                <a:off x="12152364" y="6105580"/>
                <a:ext cx="76432" cy="76452"/>
              </a:xfrm>
              <a:custGeom>
                <a:avLst/>
                <a:gdLst/>
                <a:ahLst/>
                <a:cxnLst/>
                <a:rect l="l" t="t" r="r" b="b"/>
                <a:pathLst>
                  <a:path w="8" h="8" extrusionOk="0">
                    <a:moveTo>
                      <a:pt x="6" y="7"/>
                    </a:moveTo>
                    <a:cubicBezTo>
                      <a:pt x="5" y="8"/>
                      <a:pt x="0" y="5"/>
                      <a:pt x="1" y="4"/>
                    </a:cubicBezTo>
                    <a:cubicBezTo>
                      <a:pt x="3" y="0"/>
                      <a:pt x="8" y="5"/>
                      <a:pt x="6" y="7"/>
                    </a:cubicBezTo>
                    <a:cubicBezTo>
                      <a:pt x="5" y="8"/>
                      <a:pt x="7" y="6"/>
                      <a:pt x="6"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8" name="Google Shape;768;p11"/>
              <p:cNvSpPr/>
              <p:nvPr/>
            </p:nvSpPr>
            <p:spPr>
              <a:xfrm>
                <a:off x="11817968" y="7070805"/>
                <a:ext cx="44586" cy="35042"/>
              </a:xfrm>
              <a:custGeom>
                <a:avLst/>
                <a:gdLst/>
                <a:ahLst/>
                <a:cxnLst/>
                <a:rect l="l" t="t" r="r" b="b"/>
                <a:pathLst>
                  <a:path w="5" h="4" extrusionOk="0">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69" name="Google Shape;769;p11"/>
              <p:cNvSpPr/>
              <p:nvPr/>
            </p:nvSpPr>
            <p:spPr>
              <a:xfrm>
                <a:off x="11359367" y="5927189"/>
                <a:ext cx="57323" cy="57339"/>
              </a:xfrm>
              <a:custGeom>
                <a:avLst/>
                <a:gdLst/>
                <a:ahLst/>
                <a:cxnLst/>
                <a:rect l="l" t="t" r="r" b="b"/>
                <a:pathLst>
                  <a:path w="6" h="6" extrusionOk="0">
                    <a:moveTo>
                      <a:pt x="5" y="1"/>
                    </a:moveTo>
                    <a:cubicBezTo>
                      <a:pt x="6" y="2"/>
                      <a:pt x="4" y="3"/>
                      <a:pt x="4" y="5"/>
                    </a:cubicBezTo>
                    <a:cubicBezTo>
                      <a:pt x="3" y="6"/>
                      <a:pt x="2" y="6"/>
                      <a:pt x="1" y="5"/>
                    </a:cubicBezTo>
                    <a:cubicBezTo>
                      <a:pt x="0" y="4"/>
                      <a:pt x="5" y="0"/>
                      <a:pt x="5" y="1"/>
                    </a:cubicBezTo>
                    <a:cubicBezTo>
                      <a:pt x="6" y="2"/>
                      <a:pt x="5" y="0"/>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0" name="Google Shape;770;p11"/>
              <p:cNvSpPr/>
              <p:nvPr/>
            </p:nvSpPr>
            <p:spPr>
              <a:xfrm>
                <a:off x="11388035" y="5994086"/>
                <a:ext cx="28662" cy="28669"/>
              </a:xfrm>
              <a:custGeom>
                <a:avLst/>
                <a:gdLst/>
                <a:ahLst/>
                <a:cxnLst/>
                <a:rect l="l" t="t" r="r" b="b"/>
                <a:pathLst>
                  <a:path w="3" h="3" extrusionOk="0">
                    <a:moveTo>
                      <a:pt x="3" y="1"/>
                    </a:moveTo>
                    <a:cubicBezTo>
                      <a:pt x="2" y="1"/>
                      <a:pt x="0" y="1"/>
                      <a:pt x="0" y="2"/>
                    </a:cubicBezTo>
                    <a:cubicBezTo>
                      <a:pt x="0" y="3"/>
                      <a:pt x="2" y="3"/>
                      <a:pt x="2" y="3"/>
                    </a:cubicBezTo>
                    <a:cubicBezTo>
                      <a:pt x="3" y="3"/>
                      <a:pt x="3" y="0"/>
                      <a:pt x="3" y="1"/>
                    </a:cubicBezTo>
                    <a:cubicBezTo>
                      <a:pt x="2" y="1"/>
                      <a:pt x="3" y="1"/>
                      <a:pt x="3"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1" name="Google Shape;771;p11"/>
              <p:cNvSpPr/>
              <p:nvPr/>
            </p:nvSpPr>
            <p:spPr>
              <a:xfrm>
                <a:off x="11416696" y="6022758"/>
                <a:ext cx="15924" cy="9556"/>
              </a:xfrm>
              <a:custGeom>
                <a:avLst/>
                <a:gdLst/>
                <a:ahLst/>
                <a:cxnLst/>
                <a:rect l="l" t="t" r="r" b="b"/>
                <a:pathLst>
                  <a:path w="2" h="1" extrusionOk="0">
                    <a:moveTo>
                      <a:pt x="2" y="0"/>
                    </a:moveTo>
                    <a:cubicBezTo>
                      <a:pt x="1" y="0"/>
                      <a:pt x="0" y="1"/>
                      <a:pt x="1" y="1"/>
                    </a:cubicBezTo>
                    <a:cubicBezTo>
                      <a:pt x="2" y="1"/>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2" name="Google Shape;772;p11"/>
              <p:cNvSpPr/>
              <p:nvPr/>
            </p:nvSpPr>
            <p:spPr>
              <a:xfrm>
                <a:off x="11416696" y="6048241"/>
                <a:ext cx="9553" cy="19114"/>
              </a:xfrm>
              <a:custGeom>
                <a:avLst/>
                <a:gdLst/>
                <a:ahLst/>
                <a:cxnLst/>
                <a:rect l="l" t="t" r="r" b="b"/>
                <a:pathLst>
                  <a:path w="1" h="2" extrusionOk="0">
                    <a:moveTo>
                      <a:pt x="1" y="0"/>
                    </a:moveTo>
                    <a:cubicBezTo>
                      <a:pt x="1" y="1"/>
                      <a:pt x="0" y="2"/>
                      <a:pt x="0" y="2"/>
                    </a:cubicBezTo>
                    <a:cubicBezTo>
                      <a:pt x="1" y="2"/>
                      <a:pt x="1"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3" name="Google Shape;773;p11"/>
              <p:cNvSpPr/>
              <p:nvPr/>
            </p:nvSpPr>
            <p:spPr>
              <a:xfrm>
                <a:off x="11416696" y="6067353"/>
                <a:ext cx="15924" cy="9556"/>
              </a:xfrm>
              <a:custGeom>
                <a:avLst/>
                <a:gdLst/>
                <a:ahLst/>
                <a:cxnLst/>
                <a:rect l="l" t="t" r="r" b="b"/>
                <a:pathLst>
                  <a:path w="2" h="1" extrusionOk="0">
                    <a:moveTo>
                      <a:pt x="2" y="0"/>
                    </a:moveTo>
                    <a:cubicBezTo>
                      <a:pt x="1" y="0"/>
                      <a:pt x="0" y="1"/>
                      <a:pt x="1" y="1"/>
                    </a:cubicBezTo>
                    <a:cubicBezTo>
                      <a:pt x="2" y="1"/>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4" name="Google Shape;774;p11"/>
              <p:cNvSpPr/>
              <p:nvPr/>
            </p:nvSpPr>
            <p:spPr>
              <a:xfrm>
                <a:off x="11489943" y="6207517"/>
                <a:ext cx="9553" cy="19114"/>
              </a:xfrm>
              <a:custGeom>
                <a:avLst/>
                <a:gdLst/>
                <a:ahLst/>
                <a:cxnLst/>
                <a:rect l="l" t="t" r="r" b="b"/>
                <a:pathLst>
                  <a:path w="1" h="2" extrusionOk="0">
                    <a:moveTo>
                      <a:pt x="0" y="0"/>
                    </a:moveTo>
                    <a:cubicBezTo>
                      <a:pt x="0" y="1"/>
                      <a:pt x="0" y="2"/>
                      <a:pt x="0" y="2"/>
                    </a:cubicBezTo>
                    <a:cubicBezTo>
                      <a:pt x="0" y="2"/>
                      <a:pt x="1" y="0"/>
                      <a:pt x="0"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5" name="Google Shape;775;p11"/>
              <p:cNvSpPr/>
              <p:nvPr/>
            </p:nvSpPr>
            <p:spPr>
              <a:xfrm>
                <a:off x="11630071" y="5787027"/>
                <a:ext cx="19109" cy="38228"/>
              </a:xfrm>
              <a:custGeom>
                <a:avLst/>
                <a:gdLst/>
                <a:ahLst/>
                <a:cxnLst/>
                <a:rect l="l" t="t" r="r" b="b"/>
                <a:pathLst>
                  <a:path w="2" h="4" extrusionOk="0">
                    <a:moveTo>
                      <a:pt x="1" y="4"/>
                    </a:moveTo>
                    <a:cubicBezTo>
                      <a:pt x="0" y="3"/>
                      <a:pt x="0" y="1"/>
                      <a:pt x="2" y="1"/>
                    </a:cubicBezTo>
                    <a:cubicBezTo>
                      <a:pt x="2" y="0"/>
                      <a:pt x="2" y="4"/>
                      <a:pt x="1" y="4"/>
                    </a:cubicBezTo>
                    <a:cubicBezTo>
                      <a:pt x="0" y="3"/>
                      <a:pt x="1" y="4"/>
                      <a:pt x="1"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6" name="Google Shape;776;p11"/>
              <p:cNvSpPr/>
              <p:nvPr/>
            </p:nvSpPr>
            <p:spPr>
              <a:xfrm>
                <a:off x="8260656" y="11747207"/>
                <a:ext cx="111465" cy="57339"/>
              </a:xfrm>
              <a:custGeom>
                <a:avLst/>
                <a:gdLst/>
                <a:ahLst/>
                <a:cxnLst/>
                <a:rect l="l" t="t" r="r" b="b"/>
                <a:pathLst>
                  <a:path w="12" h="6" extrusionOk="0">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7" name="Google Shape;777;p11"/>
              <p:cNvSpPr/>
              <p:nvPr/>
            </p:nvSpPr>
            <p:spPr>
              <a:xfrm>
                <a:off x="8251101" y="11804544"/>
                <a:ext cx="82802" cy="57339"/>
              </a:xfrm>
              <a:custGeom>
                <a:avLst/>
                <a:gdLst/>
                <a:ahLst/>
                <a:cxnLst/>
                <a:rect l="l" t="t" r="r" b="b"/>
                <a:pathLst>
                  <a:path w="9" h="6" extrusionOk="0">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8" name="Google Shape;778;p11"/>
              <p:cNvSpPr/>
              <p:nvPr/>
            </p:nvSpPr>
            <p:spPr>
              <a:xfrm>
                <a:off x="8241551" y="11731278"/>
                <a:ext cx="73247" cy="44598"/>
              </a:xfrm>
              <a:custGeom>
                <a:avLst/>
                <a:gdLst/>
                <a:ahLst/>
                <a:cxnLst/>
                <a:rect l="l" t="t" r="r" b="b"/>
                <a:pathLst>
                  <a:path w="8" h="5" extrusionOk="0">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79" name="Google Shape;779;p11"/>
              <p:cNvSpPr/>
              <p:nvPr/>
            </p:nvSpPr>
            <p:spPr>
              <a:xfrm>
                <a:off x="8203334" y="11766319"/>
                <a:ext cx="76432" cy="47785"/>
              </a:xfrm>
              <a:custGeom>
                <a:avLst/>
                <a:gdLst/>
                <a:ahLst/>
                <a:cxnLst/>
                <a:rect l="l" t="t" r="r" b="b"/>
                <a:pathLst>
                  <a:path w="8" h="5" extrusionOk="0">
                    <a:moveTo>
                      <a:pt x="7" y="4"/>
                    </a:moveTo>
                    <a:cubicBezTo>
                      <a:pt x="6" y="3"/>
                      <a:pt x="0" y="0"/>
                      <a:pt x="1" y="1"/>
                    </a:cubicBezTo>
                    <a:cubicBezTo>
                      <a:pt x="2" y="2"/>
                      <a:pt x="8" y="5"/>
                      <a:pt x="7"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0" name="Google Shape;780;p11"/>
              <p:cNvSpPr/>
              <p:nvPr/>
            </p:nvSpPr>
            <p:spPr>
              <a:xfrm>
                <a:off x="8184225" y="11702606"/>
                <a:ext cx="28662" cy="28669"/>
              </a:xfrm>
              <a:custGeom>
                <a:avLst/>
                <a:gdLst/>
                <a:ahLst/>
                <a:cxnLst/>
                <a:rect l="l" t="t" r="r" b="b"/>
                <a:pathLst>
                  <a:path w="3" h="3" extrusionOk="0">
                    <a:moveTo>
                      <a:pt x="2" y="2"/>
                    </a:moveTo>
                    <a:cubicBezTo>
                      <a:pt x="2" y="3"/>
                      <a:pt x="1" y="2"/>
                      <a:pt x="0" y="1"/>
                    </a:cubicBezTo>
                    <a:cubicBezTo>
                      <a:pt x="0" y="0"/>
                      <a:pt x="3" y="0"/>
                      <a:pt x="2" y="2"/>
                    </a:cubicBezTo>
                    <a:cubicBezTo>
                      <a:pt x="2" y="3"/>
                      <a:pt x="2" y="1"/>
                      <a:pt x="2"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1" name="Google Shape;781;p11"/>
              <p:cNvSpPr/>
              <p:nvPr/>
            </p:nvSpPr>
            <p:spPr>
              <a:xfrm>
                <a:off x="8184225" y="11626153"/>
                <a:ext cx="66879" cy="66896"/>
              </a:xfrm>
              <a:custGeom>
                <a:avLst/>
                <a:gdLst/>
                <a:ahLst/>
                <a:cxnLst/>
                <a:rect l="l" t="t" r="r" b="b"/>
                <a:pathLst>
                  <a:path w="7" h="7" extrusionOk="0">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2" name="Google Shape;782;p11"/>
              <p:cNvSpPr/>
              <p:nvPr/>
            </p:nvSpPr>
            <p:spPr>
              <a:xfrm>
                <a:off x="8174670" y="11505103"/>
                <a:ext cx="47770" cy="101937"/>
              </a:xfrm>
              <a:custGeom>
                <a:avLst/>
                <a:gdLst/>
                <a:ahLst/>
                <a:cxnLst/>
                <a:rect l="l" t="t" r="r" b="b"/>
                <a:pathLst>
                  <a:path w="5" h="11" extrusionOk="0">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3" name="Google Shape;783;p11"/>
              <p:cNvSpPr/>
              <p:nvPr/>
            </p:nvSpPr>
            <p:spPr>
              <a:xfrm>
                <a:off x="8165116" y="11587927"/>
                <a:ext cx="28662" cy="57339"/>
              </a:xfrm>
              <a:custGeom>
                <a:avLst/>
                <a:gdLst/>
                <a:ahLst/>
                <a:cxnLst/>
                <a:rect l="l" t="t" r="r" b="b"/>
                <a:pathLst>
                  <a:path w="3" h="6" extrusionOk="0">
                    <a:moveTo>
                      <a:pt x="3" y="2"/>
                    </a:moveTo>
                    <a:cubicBezTo>
                      <a:pt x="2" y="0"/>
                      <a:pt x="0" y="5"/>
                      <a:pt x="1" y="6"/>
                    </a:cubicBezTo>
                    <a:cubicBezTo>
                      <a:pt x="0" y="5"/>
                      <a:pt x="3" y="3"/>
                      <a:pt x="3" y="2"/>
                    </a:cubicBezTo>
                    <a:cubicBezTo>
                      <a:pt x="2" y="1"/>
                      <a:pt x="3" y="2"/>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4" name="Google Shape;784;p11"/>
              <p:cNvSpPr/>
              <p:nvPr/>
            </p:nvSpPr>
            <p:spPr>
              <a:xfrm>
                <a:off x="8165116" y="11466876"/>
                <a:ext cx="47770" cy="66896"/>
              </a:xfrm>
              <a:custGeom>
                <a:avLst/>
                <a:gdLst/>
                <a:ahLst/>
                <a:cxnLst/>
                <a:rect l="l" t="t" r="r" b="b"/>
                <a:pathLst>
                  <a:path w="5" h="7" extrusionOk="0">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5" name="Google Shape;785;p11"/>
              <p:cNvSpPr/>
              <p:nvPr/>
            </p:nvSpPr>
            <p:spPr>
              <a:xfrm>
                <a:off x="8212889" y="11282112"/>
                <a:ext cx="47770" cy="44598"/>
              </a:xfrm>
              <a:custGeom>
                <a:avLst/>
                <a:gdLst/>
                <a:ahLst/>
                <a:cxnLst/>
                <a:rect l="l" t="t" r="r" b="b"/>
                <a:pathLst>
                  <a:path w="5" h="5" extrusionOk="0">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6" name="Google Shape;786;p11"/>
              <p:cNvSpPr/>
              <p:nvPr/>
            </p:nvSpPr>
            <p:spPr>
              <a:xfrm>
                <a:off x="8222443" y="11113279"/>
                <a:ext cx="57323" cy="101937"/>
              </a:xfrm>
              <a:custGeom>
                <a:avLst/>
                <a:gdLst/>
                <a:ahLst/>
                <a:cxnLst/>
                <a:rect l="l" t="t" r="r" b="b"/>
                <a:pathLst>
                  <a:path w="6" h="11" extrusionOk="0">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7" name="Google Shape;787;p11"/>
              <p:cNvSpPr/>
              <p:nvPr/>
            </p:nvSpPr>
            <p:spPr>
              <a:xfrm>
                <a:off x="8410337" y="8462893"/>
                <a:ext cx="44586" cy="38228"/>
              </a:xfrm>
              <a:custGeom>
                <a:avLst/>
                <a:gdLst/>
                <a:ahLst/>
                <a:cxnLst/>
                <a:rect l="l" t="t" r="r" b="b"/>
                <a:pathLst>
                  <a:path w="5" h="4" extrusionOk="0">
                    <a:moveTo>
                      <a:pt x="3" y="3"/>
                    </a:moveTo>
                    <a:cubicBezTo>
                      <a:pt x="2" y="4"/>
                      <a:pt x="0" y="3"/>
                      <a:pt x="1" y="1"/>
                    </a:cubicBezTo>
                    <a:cubicBezTo>
                      <a:pt x="1" y="0"/>
                      <a:pt x="5" y="2"/>
                      <a:pt x="3" y="3"/>
                    </a:cubicBezTo>
                    <a:cubicBezTo>
                      <a:pt x="2" y="4"/>
                      <a:pt x="5" y="2"/>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8" name="Google Shape;788;p11"/>
              <p:cNvSpPr/>
              <p:nvPr/>
            </p:nvSpPr>
            <p:spPr>
              <a:xfrm>
                <a:off x="8811610" y="8520234"/>
                <a:ext cx="54138" cy="73270"/>
              </a:xfrm>
              <a:custGeom>
                <a:avLst/>
                <a:gdLst/>
                <a:ahLst/>
                <a:cxnLst/>
                <a:rect l="l" t="t" r="r" b="b"/>
                <a:pathLst>
                  <a:path w="6" h="8" extrusionOk="0">
                    <a:moveTo>
                      <a:pt x="1" y="5"/>
                    </a:moveTo>
                    <a:cubicBezTo>
                      <a:pt x="0" y="4"/>
                      <a:pt x="2" y="4"/>
                      <a:pt x="2" y="4"/>
                    </a:cubicBezTo>
                    <a:cubicBezTo>
                      <a:pt x="3" y="4"/>
                      <a:pt x="3" y="0"/>
                      <a:pt x="4" y="2"/>
                    </a:cubicBezTo>
                    <a:cubicBezTo>
                      <a:pt x="6" y="4"/>
                      <a:pt x="2" y="8"/>
                      <a:pt x="1" y="5"/>
                    </a:cubicBezTo>
                    <a:cubicBezTo>
                      <a:pt x="0" y="4"/>
                      <a:pt x="1" y="6"/>
                      <a:pt x="1"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89" name="Google Shape;789;p11"/>
              <p:cNvSpPr/>
              <p:nvPr/>
            </p:nvSpPr>
            <p:spPr>
              <a:xfrm>
                <a:off x="9324349" y="9026739"/>
                <a:ext cx="130573" cy="121050"/>
              </a:xfrm>
              <a:custGeom>
                <a:avLst/>
                <a:gdLst/>
                <a:ahLst/>
                <a:cxnLst/>
                <a:rect l="l" t="t" r="r" b="b"/>
                <a:pathLst>
                  <a:path w="14" h="13" extrusionOk="0">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0" name="Google Shape;790;p11"/>
              <p:cNvSpPr/>
              <p:nvPr/>
            </p:nvSpPr>
            <p:spPr>
              <a:xfrm>
                <a:off x="8560019" y="8163453"/>
                <a:ext cx="92356" cy="38228"/>
              </a:xfrm>
              <a:custGeom>
                <a:avLst/>
                <a:gdLst/>
                <a:ahLst/>
                <a:cxnLst/>
                <a:rect l="l" t="t" r="r" b="b"/>
                <a:pathLst>
                  <a:path w="10" h="4" extrusionOk="0">
                    <a:moveTo>
                      <a:pt x="9" y="2"/>
                    </a:moveTo>
                    <a:cubicBezTo>
                      <a:pt x="7" y="1"/>
                      <a:pt x="6" y="0"/>
                      <a:pt x="4" y="0"/>
                    </a:cubicBezTo>
                    <a:cubicBezTo>
                      <a:pt x="3" y="0"/>
                      <a:pt x="0" y="1"/>
                      <a:pt x="1" y="3"/>
                    </a:cubicBezTo>
                    <a:cubicBezTo>
                      <a:pt x="2" y="4"/>
                      <a:pt x="9" y="2"/>
                      <a:pt x="9" y="2"/>
                    </a:cubicBezTo>
                    <a:cubicBezTo>
                      <a:pt x="6" y="1"/>
                      <a:pt x="10" y="3"/>
                      <a:pt x="9"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1" name="Google Shape;791;p11"/>
              <p:cNvSpPr/>
              <p:nvPr/>
            </p:nvSpPr>
            <p:spPr>
              <a:xfrm>
                <a:off x="8034544" y="8153894"/>
                <a:ext cx="105096" cy="47785"/>
              </a:xfrm>
              <a:custGeom>
                <a:avLst/>
                <a:gdLst/>
                <a:ahLst/>
                <a:cxnLst/>
                <a:rect l="l" t="t" r="r" b="b"/>
                <a:pathLst>
                  <a:path w="11" h="5" extrusionOk="0">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2" name="Google Shape;792;p11"/>
              <p:cNvSpPr/>
              <p:nvPr/>
            </p:nvSpPr>
            <p:spPr>
              <a:xfrm>
                <a:off x="7747923" y="7940464"/>
                <a:ext cx="484075" cy="168836"/>
              </a:xfrm>
              <a:custGeom>
                <a:avLst/>
                <a:gdLst/>
                <a:ahLst/>
                <a:cxnLst/>
                <a:rect l="l" t="t" r="r" b="b"/>
                <a:pathLst>
                  <a:path w="52" h="18" extrusionOk="0">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3" name="Google Shape;793;p11"/>
              <p:cNvSpPr/>
              <p:nvPr/>
            </p:nvSpPr>
            <p:spPr>
              <a:xfrm>
                <a:off x="8034544" y="7838525"/>
                <a:ext cx="38217" cy="35042"/>
              </a:xfrm>
              <a:custGeom>
                <a:avLst/>
                <a:gdLst/>
                <a:ahLst/>
                <a:cxnLst/>
                <a:rect l="l" t="t" r="r" b="b"/>
                <a:pathLst>
                  <a:path w="4" h="4" extrusionOk="0">
                    <a:moveTo>
                      <a:pt x="2" y="4"/>
                    </a:moveTo>
                    <a:cubicBezTo>
                      <a:pt x="0" y="4"/>
                      <a:pt x="1" y="1"/>
                      <a:pt x="1" y="0"/>
                    </a:cubicBezTo>
                    <a:cubicBezTo>
                      <a:pt x="2" y="0"/>
                      <a:pt x="4" y="4"/>
                      <a:pt x="2" y="4"/>
                    </a:cubicBezTo>
                    <a:cubicBezTo>
                      <a:pt x="1" y="4"/>
                      <a:pt x="4" y="4"/>
                      <a:pt x="2"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4" name="Google Shape;794;p11"/>
              <p:cNvSpPr/>
              <p:nvPr/>
            </p:nvSpPr>
            <p:spPr>
              <a:xfrm>
                <a:off x="8270212" y="8032845"/>
                <a:ext cx="19109" cy="19114"/>
              </a:xfrm>
              <a:custGeom>
                <a:avLst/>
                <a:gdLst/>
                <a:ahLst/>
                <a:cxnLst/>
                <a:rect l="l" t="t" r="r" b="b"/>
                <a:pathLst>
                  <a:path w="2" h="2" extrusionOk="0">
                    <a:moveTo>
                      <a:pt x="2" y="1"/>
                    </a:moveTo>
                    <a:cubicBezTo>
                      <a:pt x="2" y="0"/>
                      <a:pt x="0" y="0"/>
                      <a:pt x="0" y="1"/>
                    </a:cubicBezTo>
                    <a:cubicBezTo>
                      <a:pt x="0" y="1"/>
                      <a:pt x="2" y="2"/>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5" name="Google Shape;795;p11"/>
              <p:cNvSpPr/>
              <p:nvPr/>
            </p:nvSpPr>
            <p:spPr>
              <a:xfrm>
                <a:off x="8830718" y="6656684"/>
                <a:ext cx="54138" cy="95566"/>
              </a:xfrm>
              <a:custGeom>
                <a:avLst/>
                <a:gdLst/>
                <a:ahLst/>
                <a:cxnLst/>
                <a:rect l="l" t="t" r="r" b="b"/>
                <a:pathLst>
                  <a:path w="6" h="10" extrusionOk="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6" name="Google Shape;796;p11"/>
              <p:cNvSpPr/>
              <p:nvPr/>
            </p:nvSpPr>
            <p:spPr>
              <a:xfrm>
                <a:off x="8856197" y="6704468"/>
                <a:ext cx="66879" cy="38228"/>
              </a:xfrm>
              <a:custGeom>
                <a:avLst/>
                <a:gdLst/>
                <a:ahLst/>
                <a:cxnLst/>
                <a:rect l="l" t="t" r="r" b="b"/>
                <a:pathLst>
                  <a:path w="7" h="4" extrusionOk="0">
                    <a:moveTo>
                      <a:pt x="3" y="4"/>
                    </a:moveTo>
                    <a:cubicBezTo>
                      <a:pt x="0" y="4"/>
                      <a:pt x="3" y="0"/>
                      <a:pt x="5" y="1"/>
                    </a:cubicBezTo>
                    <a:cubicBezTo>
                      <a:pt x="7" y="1"/>
                      <a:pt x="4" y="4"/>
                      <a:pt x="3" y="4"/>
                    </a:cubicBezTo>
                    <a:cubicBezTo>
                      <a:pt x="2" y="4"/>
                      <a:pt x="4" y="4"/>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7" name="Google Shape;797;p11"/>
              <p:cNvSpPr/>
              <p:nvPr/>
            </p:nvSpPr>
            <p:spPr>
              <a:xfrm>
                <a:off x="8671481" y="6666239"/>
                <a:ext cx="140126" cy="66896"/>
              </a:xfrm>
              <a:custGeom>
                <a:avLst/>
                <a:gdLst/>
                <a:ahLst/>
                <a:cxnLst/>
                <a:rect l="l" t="t" r="r" b="b"/>
                <a:pathLst>
                  <a:path w="15" h="7" extrusionOk="0">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8" name="Google Shape;798;p11"/>
              <p:cNvSpPr/>
              <p:nvPr/>
            </p:nvSpPr>
            <p:spPr>
              <a:xfrm>
                <a:off x="8700148" y="6481476"/>
                <a:ext cx="146493" cy="73270"/>
              </a:xfrm>
              <a:custGeom>
                <a:avLst/>
                <a:gdLst/>
                <a:ahLst/>
                <a:cxnLst/>
                <a:rect l="l" t="t" r="r" b="b"/>
                <a:pathLst>
                  <a:path w="16" h="8" extrusionOk="0">
                    <a:moveTo>
                      <a:pt x="13" y="6"/>
                    </a:moveTo>
                    <a:cubicBezTo>
                      <a:pt x="11" y="8"/>
                      <a:pt x="1" y="4"/>
                      <a:pt x="0" y="2"/>
                    </a:cubicBezTo>
                    <a:cubicBezTo>
                      <a:pt x="0" y="0"/>
                      <a:pt x="16" y="4"/>
                      <a:pt x="13" y="6"/>
                    </a:cubicBezTo>
                    <a:cubicBezTo>
                      <a:pt x="12" y="7"/>
                      <a:pt x="14" y="5"/>
                      <a:pt x="13"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799" name="Google Shape;799;p11"/>
              <p:cNvSpPr/>
              <p:nvPr/>
            </p:nvSpPr>
            <p:spPr>
              <a:xfrm>
                <a:off x="8932630" y="6385910"/>
                <a:ext cx="299363" cy="289885"/>
              </a:xfrm>
              <a:custGeom>
                <a:avLst/>
                <a:gdLst/>
                <a:ahLst/>
                <a:cxnLst/>
                <a:rect l="l" t="t" r="r" b="b"/>
                <a:pathLst>
                  <a:path w="32" h="31" extrusionOk="0">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0" name="Google Shape;800;p11"/>
              <p:cNvSpPr/>
              <p:nvPr/>
            </p:nvSpPr>
            <p:spPr>
              <a:xfrm>
                <a:off x="9174668" y="6592971"/>
                <a:ext cx="76432" cy="92381"/>
              </a:xfrm>
              <a:custGeom>
                <a:avLst/>
                <a:gdLst/>
                <a:ahLst/>
                <a:cxnLst/>
                <a:rect l="l" t="t" r="r" b="b"/>
                <a:pathLst>
                  <a:path w="8" h="10" extrusionOk="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1" name="Google Shape;801;p11"/>
              <p:cNvSpPr/>
              <p:nvPr/>
            </p:nvSpPr>
            <p:spPr>
              <a:xfrm>
                <a:off x="8652378" y="5694643"/>
                <a:ext cx="28662" cy="54153"/>
              </a:xfrm>
              <a:custGeom>
                <a:avLst/>
                <a:gdLst/>
                <a:ahLst/>
                <a:cxnLst/>
                <a:rect l="l" t="t" r="r" b="b"/>
                <a:pathLst>
                  <a:path w="3" h="6" extrusionOk="0">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2" name="Google Shape;802;p11"/>
              <p:cNvSpPr/>
              <p:nvPr/>
            </p:nvSpPr>
            <p:spPr>
              <a:xfrm>
                <a:off x="8512252" y="5787027"/>
                <a:ext cx="28662" cy="28669"/>
              </a:xfrm>
              <a:custGeom>
                <a:avLst/>
                <a:gdLst/>
                <a:ahLst/>
                <a:cxnLst/>
                <a:rect l="l" t="t" r="r" b="b"/>
                <a:pathLst>
                  <a:path w="3" h="3" extrusionOk="0">
                    <a:moveTo>
                      <a:pt x="2" y="1"/>
                    </a:moveTo>
                    <a:cubicBezTo>
                      <a:pt x="2" y="0"/>
                      <a:pt x="0" y="2"/>
                      <a:pt x="0" y="2"/>
                    </a:cubicBezTo>
                    <a:cubicBezTo>
                      <a:pt x="1" y="3"/>
                      <a:pt x="3" y="2"/>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3" name="Google Shape;803;p11"/>
              <p:cNvSpPr/>
              <p:nvPr/>
            </p:nvSpPr>
            <p:spPr>
              <a:xfrm>
                <a:off x="7868941" y="6283973"/>
                <a:ext cx="63695" cy="38228"/>
              </a:xfrm>
              <a:custGeom>
                <a:avLst/>
                <a:gdLst/>
                <a:ahLst/>
                <a:cxnLst/>
                <a:rect l="l" t="t" r="r" b="b"/>
                <a:pathLst>
                  <a:path w="7" h="4" extrusionOk="0">
                    <a:moveTo>
                      <a:pt x="7" y="3"/>
                    </a:moveTo>
                    <a:cubicBezTo>
                      <a:pt x="7" y="0"/>
                      <a:pt x="3" y="0"/>
                      <a:pt x="1" y="1"/>
                    </a:cubicBezTo>
                    <a:cubicBezTo>
                      <a:pt x="0" y="1"/>
                      <a:pt x="7" y="4"/>
                      <a:pt x="7" y="3"/>
                    </a:cubicBezTo>
                    <a:cubicBezTo>
                      <a:pt x="7" y="0"/>
                      <a:pt x="7" y="4"/>
                      <a:pt x="7"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4" name="Google Shape;804;p11"/>
              <p:cNvSpPr/>
              <p:nvPr/>
            </p:nvSpPr>
            <p:spPr>
              <a:xfrm>
                <a:off x="7970848" y="6057799"/>
                <a:ext cx="57323" cy="57339"/>
              </a:xfrm>
              <a:custGeom>
                <a:avLst/>
                <a:gdLst/>
                <a:ahLst/>
                <a:cxnLst/>
                <a:rect l="l" t="t" r="r" b="b"/>
                <a:pathLst>
                  <a:path w="6" h="6" extrusionOk="0">
                    <a:moveTo>
                      <a:pt x="3" y="5"/>
                    </a:moveTo>
                    <a:cubicBezTo>
                      <a:pt x="2" y="4"/>
                      <a:pt x="1" y="4"/>
                      <a:pt x="0" y="3"/>
                    </a:cubicBezTo>
                    <a:cubicBezTo>
                      <a:pt x="1" y="3"/>
                      <a:pt x="3" y="0"/>
                      <a:pt x="4" y="2"/>
                    </a:cubicBezTo>
                    <a:cubicBezTo>
                      <a:pt x="6" y="3"/>
                      <a:pt x="5" y="6"/>
                      <a:pt x="3" y="5"/>
                    </a:cubicBezTo>
                    <a:cubicBezTo>
                      <a:pt x="2" y="4"/>
                      <a:pt x="4" y="6"/>
                      <a:pt x="3"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5" name="Google Shape;805;p11"/>
              <p:cNvSpPr/>
              <p:nvPr/>
            </p:nvSpPr>
            <p:spPr>
              <a:xfrm>
                <a:off x="7942188" y="5656415"/>
                <a:ext cx="57323" cy="66896"/>
              </a:xfrm>
              <a:custGeom>
                <a:avLst/>
                <a:gdLst/>
                <a:ahLst/>
                <a:cxnLst/>
                <a:rect l="l" t="t" r="r" b="b"/>
                <a:pathLst>
                  <a:path w="6" h="7" extrusionOk="0">
                    <a:moveTo>
                      <a:pt x="3" y="6"/>
                    </a:moveTo>
                    <a:cubicBezTo>
                      <a:pt x="0" y="7"/>
                      <a:pt x="1" y="0"/>
                      <a:pt x="4" y="1"/>
                    </a:cubicBezTo>
                    <a:cubicBezTo>
                      <a:pt x="6" y="1"/>
                      <a:pt x="5" y="6"/>
                      <a:pt x="3" y="6"/>
                    </a:cubicBezTo>
                    <a:cubicBezTo>
                      <a:pt x="2" y="6"/>
                      <a:pt x="6" y="6"/>
                      <a:pt x="3"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6" name="Google Shape;806;p11"/>
              <p:cNvSpPr/>
              <p:nvPr/>
            </p:nvSpPr>
            <p:spPr>
              <a:xfrm>
                <a:off x="7782952" y="5618190"/>
                <a:ext cx="111465" cy="57339"/>
              </a:xfrm>
              <a:custGeom>
                <a:avLst/>
                <a:gdLst/>
                <a:ahLst/>
                <a:cxnLst/>
                <a:rect l="l" t="t" r="r" b="b"/>
                <a:pathLst>
                  <a:path w="12" h="6" extrusionOk="0">
                    <a:moveTo>
                      <a:pt x="4" y="6"/>
                    </a:moveTo>
                    <a:cubicBezTo>
                      <a:pt x="2" y="6"/>
                      <a:pt x="0" y="5"/>
                      <a:pt x="1" y="3"/>
                    </a:cubicBezTo>
                    <a:cubicBezTo>
                      <a:pt x="2" y="1"/>
                      <a:pt x="5" y="1"/>
                      <a:pt x="8" y="0"/>
                    </a:cubicBezTo>
                    <a:cubicBezTo>
                      <a:pt x="12" y="0"/>
                      <a:pt x="6" y="6"/>
                      <a:pt x="4"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7" name="Google Shape;807;p11"/>
              <p:cNvSpPr/>
              <p:nvPr/>
            </p:nvSpPr>
            <p:spPr>
              <a:xfrm>
                <a:off x="8018620" y="5583148"/>
                <a:ext cx="63695" cy="25484"/>
              </a:xfrm>
              <a:custGeom>
                <a:avLst/>
                <a:gdLst/>
                <a:ahLst/>
                <a:cxnLst/>
                <a:rect l="l" t="t" r="r" b="b"/>
                <a:pathLst>
                  <a:path w="7" h="3" extrusionOk="0">
                    <a:moveTo>
                      <a:pt x="5" y="3"/>
                    </a:moveTo>
                    <a:cubicBezTo>
                      <a:pt x="4" y="3"/>
                      <a:pt x="0" y="0"/>
                      <a:pt x="3" y="0"/>
                    </a:cubicBezTo>
                    <a:cubicBezTo>
                      <a:pt x="4" y="0"/>
                      <a:pt x="6" y="0"/>
                      <a:pt x="7" y="1"/>
                    </a:cubicBezTo>
                    <a:cubicBezTo>
                      <a:pt x="7" y="1"/>
                      <a:pt x="6" y="3"/>
                      <a:pt x="5" y="3"/>
                    </a:cubicBezTo>
                    <a:cubicBezTo>
                      <a:pt x="4" y="3"/>
                      <a:pt x="7" y="3"/>
                      <a:pt x="5"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8" name="Google Shape;808;p11"/>
              <p:cNvSpPr/>
              <p:nvPr/>
            </p:nvSpPr>
            <p:spPr>
              <a:xfrm>
                <a:off x="7623716" y="5395202"/>
                <a:ext cx="318471" cy="222991"/>
              </a:xfrm>
              <a:custGeom>
                <a:avLst/>
                <a:gdLst/>
                <a:ahLst/>
                <a:cxnLst/>
                <a:rect l="l" t="t" r="r" b="b"/>
                <a:pathLst>
                  <a:path w="34" h="24" extrusionOk="0">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09" name="Google Shape;809;p11"/>
              <p:cNvSpPr/>
              <p:nvPr/>
            </p:nvSpPr>
            <p:spPr>
              <a:xfrm>
                <a:off x="7747923" y="5376085"/>
                <a:ext cx="63695" cy="47785"/>
              </a:xfrm>
              <a:custGeom>
                <a:avLst/>
                <a:gdLst/>
                <a:ahLst/>
                <a:cxnLst/>
                <a:rect l="l" t="t" r="r" b="b"/>
                <a:pathLst>
                  <a:path w="7" h="5" extrusionOk="0">
                    <a:moveTo>
                      <a:pt x="5" y="4"/>
                    </a:moveTo>
                    <a:cubicBezTo>
                      <a:pt x="3" y="5"/>
                      <a:pt x="0" y="0"/>
                      <a:pt x="1" y="0"/>
                    </a:cubicBezTo>
                    <a:cubicBezTo>
                      <a:pt x="2" y="1"/>
                      <a:pt x="7" y="3"/>
                      <a:pt x="5"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0" name="Google Shape;810;p11"/>
              <p:cNvSpPr/>
              <p:nvPr/>
            </p:nvSpPr>
            <p:spPr>
              <a:xfrm>
                <a:off x="7728812" y="5385645"/>
                <a:ext cx="35033" cy="47785"/>
              </a:xfrm>
              <a:custGeom>
                <a:avLst/>
                <a:gdLst/>
                <a:ahLst/>
                <a:cxnLst/>
                <a:rect l="l" t="t" r="r" b="b"/>
                <a:pathLst>
                  <a:path w="4" h="5" extrusionOk="0">
                    <a:moveTo>
                      <a:pt x="3" y="4"/>
                    </a:moveTo>
                    <a:cubicBezTo>
                      <a:pt x="1" y="5"/>
                      <a:pt x="0" y="2"/>
                      <a:pt x="0" y="1"/>
                    </a:cubicBezTo>
                    <a:cubicBezTo>
                      <a:pt x="1" y="0"/>
                      <a:pt x="4" y="3"/>
                      <a:pt x="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1" name="Google Shape;811;p11"/>
              <p:cNvSpPr/>
              <p:nvPr/>
            </p:nvSpPr>
            <p:spPr>
              <a:xfrm>
                <a:off x="7642824" y="5207255"/>
                <a:ext cx="28662" cy="57339"/>
              </a:xfrm>
              <a:custGeom>
                <a:avLst/>
                <a:gdLst/>
                <a:ahLst/>
                <a:cxnLst/>
                <a:rect l="l" t="t" r="r" b="b"/>
                <a:pathLst>
                  <a:path w="3" h="6" extrusionOk="0">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2" name="Google Shape;812;p11"/>
              <p:cNvSpPr/>
              <p:nvPr/>
            </p:nvSpPr>
            <p:spPr>
              <a:xfrm>
                <a:off x="7502698" y="4719864"/>
                <a:ext cx="1343945" cy="984336"/>
              </a:xfrm>
              <a:custGeom>
                <a:avLst/>
                <a:gdLst/>
                <a:ahLst/>
                <a:cxnLst/>
                <a:rect l="l" t="t" r="r" b="b"/>
                <a:pathLst>
                  <a:path w="144" h="105" extrusionOk="0">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3" name="Google Shape;813;p11"/>
              <p:cNvSpPr/>
              <p:nvPr/>
            </p:nvSpPr>
            <p:spPr>
              <a:xfrm>
                <a:off x="8372121" y="5637306"/>
                <a:ext cx="57323" cy="19114"/>
              </a:xfrm>
              <a:custGeom>
                <a:avLst/>
                <a:gdLst/>
                <a:ahLst/>
                <a:cxnLst/>
                <a:rect l="l" t="t" r="r" b="b"/>
                <a:pathLst>
                  <a:path w="6" h="2" extrusionOk="0">
                    <a:moveTo>
                      <a:pt x="5" y="1"/>
                    </a:moveTo>
                    <a:cubicBezTo>
                      <a:pt x="5" y="2"/>
                      <a:pt x="0" y="0"/>
                      <a:pt x="1" y="0"/>
                    </a:cubicBezTo>
                    <a:cubicBezTo>
                      <a:pt x="3" y="0"/>
                      <a:pt x="6" y="0"/>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4" name="Google Shape;814;p11"/>
              <p:cNvSpPr/>
              <p:nvPr/>
            </p:nvSpPr>
            <p:spPr>
              <a:xfrm>
                <a:off x="8203334" y="5226369"/>
                <a:ext cx="76432" cy="19114"/>
              </a:xfrm>
              <a:custGeom>
                <a:avLst/>
                <a:gdLst/>
                <a:ahLst/>
                <a:cxnLst/>
                <a:rect l="l" t="t" r="r" b="b"/>
                <a:pathLst>
                  <a:path w="8" h="2" extrusionOk="0">
                    <a:moveTo>
                      <a:pt x="7" y="1"/>
                    </a:moveTo>
                    <a:cubicBezTo>
                      <a:pt x="8" y="2"/>
                      <a:pt x="3" y="2"/>
                      <a:pt x="2" y="2"/>
                    </a:cubicBezTo>
                    <a:cubicBezTo>
                      <a:pt x="0" y="1"/>
                      <a:pt x="2" y="0"/>
                      <a:pt x="3" y="0"/>
                    </a:cubicBezTo>
                    <a:cubicBezTo>
                      <a:pt x="5" y="0"/>
                      <a:pt x="7" y="0"/>
                      <a:pt x="7" y="1"/>
                    </a:cubicBezTo>
                    <a:cubicBezTo>
                      <a:pt x="8" y="2"/>
                      <a:pt x="7" y="0"/>
                      <a:pt x="7"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5" name="Google Shape;815;p11"/>
              <p:cNvSpPr/>
              <p:nvPr/>
            </p:nvSpPr>
            <p:spPr>
              <a:xfrm>
                <a:off x="8091869" y="5207255"/>
                <a:ext cx="111465" cy="92381"/>
              </a:xfrm>
              <a:custGeom>
                <a:avLst/>
                <a:gdLst/>
                <a:ahLst/>
                <a:cxnLst/>
                <a:rect l="l" t="t" r="r" b="b"/>
                <a:pathLst>
                  <a:path w="12" h="10" extrusionOk="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6" name="Google Shape;816;p11"/>
              <p:cNvSpPr/>
              <p:nvPr/>
            </p:nvSpPr>
            <p:spPr>
              <a:xfrm>
                <a:off x="7989958" y="5124429"/>
                <a:ext cx="63695" cy="35042"/>
              </a:xfrm>
              <a:custGeom>
                <a:avLst/>
                <a:gdLst/>
                <a:ahLst/>
                <a:cxnLst/>
                <a:rect l="l" t="t" r="r" b="b"/>
                <a:pathLst>
                  <a:path w="7" h="4" extrusionOk="0">
                    <a:moveTo>
                      <a:pt x="1" y="4"/>
                    </a:moveTo>
                    <a:cubicBezTo>
                      <a:pt x="0" y="4"/>
                      <a:pt x="4" y="0"/>
                      <a:pt x="5" y="0"/>
                    </a:cubicBezTo>
                    <a:cubicBezTo>
                      <a:pt x="7" y="1"/>
                      <a:pt x="3" y="4"/>
                      <a:pt x="1"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7" name="Google Shape;817;p11"/>
              <p:cNvSpPr/>
              <p:nvPr/>
            </p:nvSpPr>
            <p:spPr>
              <a:xfrm>
                <a:off x="8082317" y="5114871"/>
                <a:ext cx="57323" cy="28669"/>
              </a:xfrm>
              <a:custGeom>
                <a:avLst/>
                <a:gdLst/>
                <a:ahLst/>
                <a:cxnLst/>
                <a:rect l="l" t="t" r="r" b="b"/>
                <a:pathLst>
                  <a:path w="6" h="3" extrusionOk="0">
                    <a:moveTo>
                      <a:pt x="2" y="3"/>
                    </a:moveTo>
                    <a:cubicBezTo>
                      <a:pt x="2" y="3"/>
                      <a:pt x="0" y="1"/>
                      <a:pt x="2" y="1"/>
                    </a:cubicBezTo>
                    <a:cubicBezTo>
                      <a:pt x="3" y="0"/>
                      <a:pt x="6" y="3"/>
                      <a:pt x="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8" name="Google Shape;818;p11"/>
              <p:cNvSpPr/>
              <p:nvPr/>
            </p:nvSpPr>
            <p:spPr>
              <a:xfrm>
                <a:off x="8028175" y="5095760"/>
                <a:ext cx="44586" cy="19114"/>
              </a:xfrm>
              <a:custGeom>
                <a:avLst/>
                <a:gdLst/>
                <a:ahLst/>
                <a:cxnLst/>
                <a:rect l="l" t="t" r="r" b="b"/>
                <a:pathLst>
                  <a:path w="5" h="2" extrusionOk="0">
                    <a:moveTo>
                      <a:pt x="0" y="1"/>
                    </a:moveTo>
                    <a:cubicBezTo>
                      <a:pt x="2" y="2"/>
                      <a:pt x="5" y="1"/>
                      <a:pt x="4" y="0"/>
                    </a:cubicBezTo>
                    <a:cubicBezTo>
                      <a:pt x="2" y="0"/>
                      <a:pt x="0" y="1"/>
                      <a:pt x="0"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19" name="Google Shape;819;p11"/>
              <p:cNvSpPr/>
              <p:nvPr/>
            </p:nvSpPr>
            <p:spPr>
              <a:xfrm>
                <a:off x="7913526" y="4738977"/>
                <a:ext cx="245221" cy="105125"/>
              </a:xfrm>
              <a:custGeom>
                <a:avLst/>
                <a:gdLst/>
                <a:ahLst/>
                <a:cxnLst/>
                <a:rect l="l" t="t" r="r" b="b"/>
                <a:pathLst>
                  <a:path w="26" h="11" extrusionOk="0">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0" name="Google Shape;820;p11"/>
              <p:cNvSpPr/>
              <p:nvPr/>
            </p:nvSpPr>
            <p:spPr>
              <a:xfrm>
                <a:off x="5709712" y="6433695"/>
                <a:ext cx="270698" cy="178393"/>
              </a:xfrm>
              <a:custGeom>
                <a:avLst/>
                <a:gdLst/>
                <a:ahLst/>
                <a:cxnLst/>
                <a:rect l="l" t="t" r="r" b="b"/>
                <a:pathLst>
                  <a:path w="29" h="19" extrusionOk="0">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1" name="Google Shape;821;p11"/>
              <p:cNvSpPr/>
              <p:nvPr/>
            </p:nvSpPr>
            <p:spPr>
              <a:xfrm>
                <a:off x="5496339" y="6226633"/>
                <a:ext cx="121018" cy="130608"/>
              </a:xfrm>
              <a:custGeom>
                <a:avLst/>
                <a:gdLst/>
                <a:ahLst/>
                <a:cxnLst/>
                <a:rect l="l" t="t" r="r" b="b"/>
                <a:pathLst>
                  <a:path w="13" h="14" extrusionOk="0">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2" name="Google Shape;822;p11"/>
              <p:cNvSpPr/>
              <p:nvPr/>
            </p:nvSpPr>
            <p:spPr>
              <a:xfrm>
                <a:off x="5505893" y="6076911"/>
                <a:ext cx="38217" cy="38228"/>
              </a:xfrm>
              <a:custGeom>
                <a:avLst/>
                <a:gdLst/>
                <a:ahLst/>
                <a:cxnLst/>
                <a:rect l="l" t="t" r="r" b="b"/>
                <a:pathLst>
                  <a:path w="4" h="4" extrusionOk="0">
                    <a:moveTo>
                      <a:pt x="3" y="3"/>
                    </a:moveTo>
                    <a:cubicBezTo>
                      <a:pt x="2" y="2"/>
                      <a:pt x="0" y="2"/>
                      <a:pt x="2" y="1"/>
                    </a:cubicBezTo>
                    <a:cubicBezTo>
                      <a:pt x="3" y="0"/>
                      <a:pt x="4" y="3"/>
                      <a:pt x="3" y="3"/>
                    </a:cubicBezTo>
                    <a:cubicBezTo>
                      <a:pt x="3" y="3"/>
                      <a:pt x="3" y="3"/>
                      <a:pt x="3" y="3"/>
                    </a:cubicBezTo>
                    <a:cubicBezTo>
                      <a:pt x="2" y="2"/>
                      <a:pt x="4" y="4"/>
                      <a:pt x="3"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3" name="Google Shape;823;p11"/>
              <p:cNvSpPr/>
              <p:nvPr/>
            </p:nvSpPr>
            <p:spPr>
              <a:xfrm>
                <a:off x="5458121" y="6032316"/>
                <a:ext cx="57323" cy="54153"/>
              </a:xfrm>
              <a:custGeom>
                <a:avLst/>
                <a:gdLst/>
                <a:ahLst/>
                <a:cxnLst/>
                <a:rect l="l" t="t" r="r" b="b"/>
                <a:pathLst>
                  <a:path w="6" h="6" extrusionOk="0">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4" name="Google Shape;824;p11"/>
              <p:cNvSpPr/>
              <p:nvPr/>
            </p:nvSpPr>
            <p:spPr>
              <a:xfrm>
                <a:off x="5432644" y="6048241"/>
                <a:ext cx="35033" cy="57339"/>
              </a:xfrm>
              <a:custGeom>
                <a:avLst/>
                <a:gdLst/>
                <a:ahLst/>
                <a:cxnLst/>
                <a:rect l="l" t="t" r="r" b="b"/>
                <a:pathLst>
                  <a:path w="4" h="6" extrusionOk="0">
                    <a:moveTo>
                      <a:pt x="2" y="0"/>
                    </a:moveTo>
                    <a:cubicBezTo>
                      <a:pt x="0" y="0"/>
                      <a:pt x="2" y="1"/>
                      <a:pt x="2" y="2"/>
                    </a:cubicBezTo>
                    <a:cubicBezTo>
                      <a:pt x="2" y="3"/>
                      <a:pt x="1" y="5"/>
                      <a:pt x="2" y="5"/>
                    </a:cubicBezTo>
                    <a:cubicBezTo>
                      <a:pt x="3" y="6"/>
                      <a:pt x="3" y="3"/>
                      <a:pt x="3" y="3"/>
                    </a:cubicBezTo>
                    <a:cubicBezTo>
                      <a:pt x="3" y="2"/>
                      <a:pt x="4"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5" name="Google Shape;825;p11"/>
              <p:cNvSpPr/>
              <p:nvPr/>
            </p:nvSpPr>
            <p:spPr>
              <a:xfrm>
                <a:off x="5375319" y="5994086"/>
                <a:ext cx="47770" cy="101937"/>
              </a:xfrm>
              <a:custGeom>
                <a:avLst/>
                <a:gdLst/>
                <a:ahLst/>
                <a:cxnLst/>
                <a:rect l="l" t="t" r="r" b="b"/>
                <a:pathLst>
                  <a:path w="5" h="11" extrusionOk="0">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6" name="Google Shape;826;p11"/>
              <p:cNvSpPr/>
              <p:nvPr/>
            </p:nvSpPr>
            <p:spPr>
              <a:xfrm>
                <a:off x="5337102" y="5955859"/>
                <a:ext cx="66879" cy="66896"/>
              </a:xfrm>
              <a:custGeom>
                <a:avLst/>
                <a:gdLst/>
                <a:ahLst/>
                <a:cxnLst/>
                <a:rect l="l" t="t" r="r" b="b"/>
                <a:pathLst>
                  <a:path w="7" h="7" extrusionOk="0">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7" name="Google Shape;827;p11"/>
              <p:cNvSpPr/>
              <p:nvPr/>
            </p:nvSpPr>
            <p:spPr>
              <a:xfrm>
                <a:off x="5403981" y="5955859"/>
                <a:ext cx="63695" cy="86010"/>
              </a:xfrm>
              <a:custGeom>
                <a:avLst/>
                <a:gdLst/>
                <a:ahLst/>
                <a:cxnLst/>
                <a:rect l="l" t="t" r="r" b="b"/>
                <a:pathLst>
                  <a:path w="7" h="9" extrusionOk="0">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8" name="Google Shape;828;p11"/>
              <p:cNvSpPr/>
              <p:nvPr/>
            </p:nvSpPr>
            <p:spPr>
              <a:xfrm>
                <a:off x="5384871" y="5974973"/>
                <a:ext cx="28662" cy="9556"/>
              </a:xfrm>
              <a:custGeom>
                <a:avLst/>
                <a:gdLst/>
                <a:ahLst/>
                <a:cxnLst/>
                <a:rect l="l" t="t" r="r" b="b"/>
                <a:pathLst>
                  <a:path w="3" h="1" extrusionOk="0">
                    <a:moveTo>
                      <a:pt x="2" y="1"/>
                    </a:moveTo>
                    <a:cubicBezTo>
                      <a:pt x="1" y="1"/>
                      <a:pt x="0" y="1"/>
                      <a:pt x="0" y="0"/>
                    </a:cubicBezTo>
                    <a:cubicBezTo>
                      <a:pt x="0" y="0"/>
                      <a:pt x="2" y="0"/>
                      <a:pt x="3" y="0"/>
                    </a:cubicBezTo>
                    <a:cubicBezTo>
                      <a:pt x="3" y="0"/>
                      <a:pt x="2" y="1"/>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29" name="Google Shape;829;p11"/>
              <p:cNvSpPr/>
              <p:nvPr/>
            </p:nvSpPr>
            <p:spPr>
              <a:xfrm>
                <a:off x="4486787" y="5984531"/>
                <a:ext cx="124201" cy="63711"/>
              </a:xfrm>
              <a:custGeom>
                <a:avLst/>
                <a:gdLst/>
                <a:ahLst/>
                <a:cxnLst/>
                <a:rect l="l" t="t" r="r" b="b"/>
                <a:pathLst>
                  <a:path w="13" h="7" extrusionOk="0">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0" name="Google Shape;830;p11"/>
              <p:cNvSpPr/>
              <p:nvPr/>
            </p:nvSpPr>
            <p:spPr>
              <a:xfrm>
                <a:off x="4534557" y="5927189"/>
                <a:ext cx="76432" cy="66896"/>
              </a:xfrm>
              <a:custGeom>
                <a:avLst/>
                <a:gdLst/>
                <a:ahLst/>
                <a:cxnLst/>
                <a:rect l="l" t="t" r="r" b="b"/>
                <a:pathLst>
                  <a:path w="8" h="7" extrusionOk="0">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1" name="Google Shape;831;p11"/>
              <p:cNvSpPr/>
              <p:nvPr/>
            </p:nvSpPr>
            <p:spPr>
              <a:xfrm>
                <a:off x="4002712" y="6182032"/>
                <a:ext cx="92356" cy="35042"/>
              </a:xfrm>
              <a:custGeom>
                <a:avLst/>
                <a:gdLst/>
                <a:ahLst/>
                <a:cxnLst/>
                <a:rect l="l" t="t" r="r" b="b"/>
                <a:pathLst>
                  <a:path w="10" h="4" extrusionOk="0">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2" name="Google Shape;832;p11"/>
              <p:cNvSpPr/>
              <p:nvPr/>
            </p:nvSpPr>
            <p:spPr>
              <a:xfrm>
                <a:off x="3891248" y="6236189"/>
                <a:ext cx="54138" cy="47785"/>
              </a:xfrm>
              <a:custGeom>
                <a:avLst/>
                <a:gdLst/>
                <a:ahLst/>
                <a:cxnLst/>
                <a:rect l="l" t="t" r="r" b="b"/>
                <a:pathLst>
                  <a:path w="6" h="5" extrusionOk="0">
                    <a:moveTo>
                      <a:pt x="6" y="2"/>
                    </a:moveTo>
                    <a:cubicBezTo>
                      <a:pt x="6" y="0"/>
                      <a:pt x="4" y="1"/>
                      <a:pt x="3" y="2"/>
                    </a:cubicBezTo>
                    <a:cubicBezTo>
                      <a:pt x="3" y="2"/>
                      <a:pt x="3" y="3"/>
                      <a:pt x="3" y="4"/>
                    </a:cubicBezTo>
                    <a:cubicBezTo>
                      <a:pt x="2" y="4"/>
                      <a:pt x="0" y="5"/>
                      <a:pt x="0" y="5"/>
                    </a:cubicBezTo>
                    <a:cubicBezTo>
                      <a:pt x="0" y="5"/>
                      <a:pt x="6" y="5"/>
                      <a:pt x="6"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3" name="Google Shape;833;p11"/>
              <p:cNvSpPr/>
              <p:nvPr/>
            </p:nvSpPr>
            <p:spPr>
              <a:xfrm>
                <a:off x="7066394" y="5076644"/>
                <a:ext cx="194266" cy="121050"/>
              </a:xfrm>
              <a:custGeom>
                <a:avLst/>
                <a:gdLst/>
                <a:ahLst/>
                <a:cxnLst/>
                <a:rect l="l" t="t" r="r" b="b"/>
                <a:pathLst>
                  <a:path w="21" h="13" extrusionOk="0">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4" name="Google Shape;834;p11"/>
              <p:cNvSpPr/>
              <p:nvPr/>
            </p:nvSpPr>
            <p:spPr>
              <a:xfrm>
                <a:off x="6999517" y="5133985"/>
                <a:ext cx="47770" cy="35042"/>
              </a:xfrm>
              <a:custGeom>
                <a:avLst/>
                <a:gdLst/>
                <a:ahLst/>
                <a:cxnLst/>
                <a:rect l="l" t="t" r="r" b="b"/>
                <a:pathLst>
                  <a:path w="5" h="4" extrusionOk="0">
                    <a:moveTo>
                      <a:pt x="2" y="4"/>
                    </a:moveTo>
                    <a:cubicBezTo>
                      <a:pt x="0" y="4"/>
                      <a:pt x="4" y="0"/>
                      <a:pt x="4" y="1"/>
                    </a:cubicBezTo>
                    <a:cubicBezTo>
                      <a:pt x="5" y="1"/>
                      <a:pt x="3" y="4"/>
                      <a:pt x="2" y="4"/>
                    </a:cubicBezTo>
                    <a:cubicBezTo>
                      <a:pt x="1" y="4"/>
                      <a:pt x="4" y="4"/>
                      <a:pt x="2"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5" name="Google Shape;835;p11"/>
              <p:cNvSpPr/>
              <p:nvPr/>
            </p:nvSpPr>
            <p:spPr>
              <a:xfrm>
                <a:off x="6942192" y="5169025"/>
                <a:ext cx="19109" cy="19114"/>
              </a:xfrm>
              <a:custGeom>
                <a:avLst/>
                <a:gdLst/>
                <a:ahLst/>
                <a:cxnLst/>
                <a:rect l="l" t="t" r="r" b="b"/>
                <a:pathLst>
                  <a:path w="2" h="2" extrusionOk="0">
                    <a:moveTo>
                      <a:pt x="1" y="2"/>
                    </a:moveTo>
                    <a:cubicBezTo>
                      <a:pt x="0" y="2"/>
                      <a:pt x="0" y="1"/>
                      <a:pt x="1" y="0"/>
                    </a:cubicBezTo>
                    <a:cubicBezTo>
                      <a:pt x="2" y="0"/>
                      <a:pt x="2" y="2"/>
                      <a:pt x="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6" name="Google Shape;836;p11"/>
              <p:cNvSpPr/>
              <p:nvPr/>
            </p:nvSpPr>
            <p:spPr>
              <a:xfrm>
                <a:off x="6139645" y="4777204"/>
                <a:ext cx="859870" cy="420493"/>
              </a:xfrm>
              <a:custGeom>
                <a:avLst/>
                <a:gdLst/>
                <a:ahLst/>
                <a:cxnLst/>
                <a:rect l="l" t="t" r="r" b="b"/>
                <a:pathLst>
                  <a:path w="92" h="45" extrusionOk="0">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7" name="Google Shape;837;p11"/>
              <p:cNvSpPr/>
              <p:nvPr/>
            </p:nvSpPr>
            <p:spPr>
              <a:xfrm>
                <a:off x="6709709" y="4738977"/>
                <a:ext cx="130573" cy="86010"/>
              </a:xfrm>
              <a:custGeom>
                <a:avLst/>
                <a:gdLst/>
                <a:ahLst/>
                <a:cxnLst/>
                <a:rect l="l" t="t" r="r" b="b"/>
                <a:pathLst>
                  <a:path w="14" h="9" extrusionOk="0">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8" name="Google Shape;838;p11"/>
              <p:cNvSpPr/>
              <p:nvPr/>
            </p:nvSpPr>
            <p:spPr>
              <a:xfrm>
                <a:off x="6916715" y="4700749"/>
                <a:ext cx="296176" cy="273959"/>
              </a:xfrm>
              <a:custGeom>
                <a:avLst/>
                <a:gdLst/>
                <a:ahLst/>
                <a:cxnLst/>
                <a:rect l="l" t="t" r="r" b="b"/>
                <a:pathLst>
                  <a:path w="32" h="29" extrusionOk="0">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39" name="Google Shape;839;p11"/>
              <p:cNvSpPr/>
              <p:nvPr/>
            </p:nvSpPr>
            <p:spPr>
              <a:xfrm>
                <a:off x="7231998" y="4700749"/>
                <a:ext cx="261144" cy="207060"/>
              </a:xfrm>
              <a:custGeom>
                <a:avLst/>
                <a:gdLst/>
                <a:ahLst/>
                <a:cxnLst/>
                <a:rect l="l" t="t" r="r" b="b"/>
                <a:pathLst>
                  <a:path w="28" h="22" extrusionOk="0">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0" name="Google Shape;840;p11"/>
              <p:cNvSpPr/>
              <p:nvPr/>
            </p:nvSpPr>
            <p:spPr>
              <a:xfrm>
                <a:off x="5833916" y="4675264"/>
                <a:ext cx="503183" cy="308999"/>
              </a:xfrm>
              <a:custGeom>
                <a:avLst/>
                <a:gdLst/>
                <a:ahLst/>
                <a:cxnLst/>
                <a:rect l="l" t="t" r="r" b="b"/>
                <a:pathLst>
                  <a:path w="54" h="33" extrusionOk="0">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1" name="Google Shape;841;p11"/>
              <p:cNvSpPr/>
              <p:nvPr/>
            </p:nvSpPr>
            <p:spPr>
              <a:xfrm>
                <a:off x="6811619" y="4589254"/>
                <a:ext cx="66879" cy="38228"/>
              </a:xfrm>
              <a:custGeom>
                <a:avLst/>
                <a:gdLst/>
                <a:ahLst/>
                <a:cxnLst/>
                <a:rect l="l" t="t" r="r" b="b"/>
                <a:pathLst>
                  <a:path w="7" h="4" extrusionOk="0">
                    <a:moveTo>
                      <a:pt x="4" y="4"/>
                    </a:moveTo>
                    <a:cubicBezTo>
                      <a:pt x="3" y="4"/>
                      <a:pt x="1" y="4"/>
                      <a:pt x="1" y="3"/>
                    </a:cubicBezTo>
                    <a:cubicBezTo>
                      <a:pt x="0" y="2"/>
                      <a:pt x="3" y="0"/>
                      <a:pt x="3" y="0"/>
                    </a:cubicBezTo>
                    <a:cubicBezTo>
                      <a:pt x="6" y="0"/>
                      <a:pt x="7" y="4"/>
                      <a:pt x="4" y="4"/>
                    </a:cubicBezTo>
                    <a:cubicBezTo>
                      <a:pt x="1" y="3"/>
                      <a:pt x="6" y="4"/>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2" name="Google Shape;842;p11"/>
              <p:cNvSpPr/>
              <p:nvPr/>
            </p:nvSpPr>
            <p:spPr>
              <a:xfrm>
                <a:off x="6235188" y="4420421"/>
                <a:ext cx="560506" cy="264401"/>
              </a:xfrm>
              <a:custGeom>
                <a:avLst/>
                <a:gdLst/>
                <a:ahLst/>
                <a:cxnLst/>
                <a:rect l="l" t="t" r="r" b="b"/>
                <a:pathLst>
                  <a:path w="60" h="28" extrusionOk="0">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3" name="Google Shape;843;p11"/>
              <p:cNvSpPr/>
              <p:nvPr/>
            </p:nvSpPr>
            <p:spPr>
              <a:xfrm>
                <a:off x="6139645" y="4525545"/>
                <a:ext cx="95541" cy="63711"/>
              </a:xfrm>
              <a:custGeom>
                <a:avLst/>
                <a:gdLst/>
                <a:ahLst/>
                <a:cxnLst/>
                <a:rect l="l" t="t" r="r" b="b"/>
                <a:pathLst>
                  <a:path w="10" h="7" extrusionOk="0">
                    <a:moveTo>
                      <a:pt x="9" y="1"/>
                    </a:moveTo>
                    <a:cubicBezTo>
                      <a:pt x="8" y="1"/>
                      <a:pt x="0" y="5"/>
                      <a:pt x="0" y="5"/>
                    </a:cubicBezTo>
                    <a:cubicBezTo>
                      <a:pt x="2" y="6"/>
                      <a:pt x="5" y="7"/>
                      <a:pt x="6" y="5"/>
                    </a:cubicBezTo>
                    <a:cubicBezTo>
                      <a:pt x="7" y="4"/>
                      <a:pt x="9" y="0"/>
                      <a:pt x="9" y="1"/>
                    </a:cubicBezTo>
                    <a:cubicBezTo>
                      <a:pt x="7" y="1"/>
                      <a:pt x="10" y="0"/>
                      <a:pt x="9"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4" name="Google Shape;844;p11"/>
              <p:cNvSpPr/>
              <p:nvPr/>
            </p:nvSpPr>
            <p:spPr>
              <a:xfrm>
                <a:off x="5974043" y="4385381"/>
                <a:ext cx="343947" cy="159280"/>
              </a:xfrm>
              <a:custGeom>
                <a:avLst/>
                <a:gdLst/>
                <a:ahLst/>
                <a:cxnLst/>
                <a:rect l="l" t="t" r="r" b="b"/>
                <a:pathLst>
                  <a:path w="37" h="17" extrusionOk="0">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5" name="Google Shape;845;p11"/>
              <p:cNvSpPr/>
              <p:nvPr/>
            </p:nvSpPr>
            <p:spPr>
              <a:xfrm>
                <a:off x="6346653" y="4449088"/>
                <a:ext cx="73247" cy="19114"/>
              </a:xfrm>
              <a:custGeom>
                <a:avLst/>
                <a:gdLst/>
                <a:ahLst/>
                <a:cxnLst/>
                <a:rect l="l" t="t" r="r" b="b"/>
                <a:pathLst>
                  <a:path w="8" h="2" extrusionOk="0">
                    <a:moveTo>
                      <a:pt x="6" y="2"/>
                    </a:moveTo>
                    <a:cubicBezTo>
                      <a:pt x="4" y="2"/>
                      <a:pt x="0" y="1"/>
                      <a:pt x="3" y="0"/>
                    </a:cubicBezTo>
                    <a:cubicBezTo>
                      <a:pt x="5" y="0"/>
                      <a:pt x="8" y="2"/>
                      <a:pt x="6"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6" name="Google Shape;846;p11"/>
              <p:cNvSpPr/>
              <p:nvPr/>
            </p:nvSpPr>
            <p:spPr>
              <a:xfrm>
                <a:off x="6410346" y="4318487"/>
                <a:ext cx="197452" cy="92381"/>
              </a:xfrm>
              <a:custGeom>
                <a:avLst/>
                <a:gdLst/>
                <a:ahLst/>
                <a:cxnLst/>
                <a:rect l="l" t="t" r="r" b="b"/>
                <a:pathLst>
                  <a:path w="21" h="10" extrusionOk="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7" name="Google Shape;847;p11"/>
              <p:cNvSpPr/>
              <p:nvPr/>
            </p:nvSpPr>
            <p:spPr>
              <a:xfrm>
                <a:off x="6327543" y="4337597"/>
                <a:ext cx="73247" cy="38228"/>
              </a:xfrm>
              <a:custGeom>
                <a:avLst/>
                <a:gdLst/>
                <a:ahLst/>
                <a:cxnLst/>
                <a:rect l="l" t="t" r="r" b="b"/>
                <a:pathLst>
                  <a:path w="8" h="4" extrusionOk="0">
                    <a:moveTo>
                      <a:pt x="6" y="4"/>
                    </a:moveTo>
                    <a:cubicBezTo>
                      <a:pt x="4" y="4"/>
                      <a:pt x="0" y="0"/>
                      <a:pt x="3" y="0"/>
                    </a:cubicBezTo>
                    <a:cubicBezTo>
                      <a:pt x="6" y="0"/>
                      <a:pt x="8" y="3"/>
                      <a:pt x="6"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8" name="Google Shape;848;p11"/>
              <p:cNvSpPr/>
              <p:nvPr/>
            </p:nvSpPr>
            <p:spPr>
              <a:xfrm>
                <a:off x="6429456" y="4251587"/>
                <a:ext cx="197452" cy="66896"/>
              </a:xfrm>
              <a:custGeom>
                <a:avLst/>
                <a:gdLst/>
                <a:ahLst/>
                <a:cxnLst/>
                <a:rect l="l" t="t" r="r" b="b"/>
                <a:pathLst>
                  <a:path w="21" h="7" extrusionOk="0">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49" name="Google Shape;849;p11"/>
              <p:cNvSpPr/>
              <p:nvPr/>
            </p:nvSpPr>
            <p:spPr>
              <a:xfrm>
                <a:off x="6907159" y="4449088"/>
                <a:ext cx="261144" cy="178393"/>
              </a:xfrm>
              <a:custGeom>
                <a:avLst/>
                <a:gdLst/>
                <a:ahLst/>
                <a:cxnLst/>
                <a:rect l="l" t="t" r="r" b="b"/>
                <a:pathLst>
                  <a:path w="28" h="19" extrusionOk="0">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0" name="Google Shape;850;p11"/>
              <p:cNvSpPr/>
              <p:nvPr/>
            </p:nvSpPr>
            <p:spPr>
              <a:xfrm>
                <a:off x="6878498" y="4535101"/>
                <a:ext cx="82802" cy="25484"/>
              </a:xfrm>
              <a:custGeom>
                <a:avLst/>
                <a:gdLst/>
                <a:ahLst/>
                <a:cxnLst/>
                <a:rect l="l" t="t" r="r" b="b"/>
                <a:pathLst>
                  <a:path w="9" h="3" extrusionOk="0">
                    <a:moveTo>
                      <a:pt x="1" y="3"/>
                    </a:moveTo>
                    <a:cubicBezTo>
                      <a:pt x="4" y="2"/>
                      <a:pt x="9" y="0"/>
                      <a:pt x="7" y="0"/>
                    </a:cubicBezTo>
                    <a:cubicBezTo>
                      <a:pt x="4" y="0"/>
                      <a:pt x="0" y="3"/>
                      <a:pt x="1"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1" name="Google Shape;851;p11"/>
              <p:cNvSpPr/>
              <p:nvPr/>
            </p:nvSpPr>
            <p:spPr>
              <a:xfrm>
                <a:off x="6859389" y="4525545"/>
                <a:ext cx="76432" cy="19114"/>
              </a:xfrm>
              <a:custGeom>
                <a:avLst/>
                <a:gdLst/>
                <a:ahLst/>
                <a:cxnLst/>
                <a:rect l="l" t="t" r="r" b="b"/>
                <a:pathLst>
                  <a:path w="8" h="2" extrusionOk="0">
                    <a:moveTo>
                      <a:pt x="1" y="2"/>
                    </a:moveTo>
                    <a:cubicBezTo>
                      <a:pt x="0" y="2"/>
                      <a:pt x="4" y="0"/>
                      <a:pt x="6" y="0"/>
                    </a:cubicBezTo>
                    <a:cubicBezTo>
                      <a:pt x="8" y="0"/>
                      <a:pt x="4" y="2"/>
                      <a:pt x="1"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2" name="Google Shape;852;p11"/>
              <p:cNvSpPr/>
              <p:nvPr/>
            </p:nvSpPr>
            <p:spPr>
              <a:xfrm>
                <a:off x="6821172" y="4496873"/>
                <a:ext cx="95541" cy="47785"/>
              </a:xfrm>
              <a:custGeom>
                <a:avLst/>
                <a:gdLst/>
                <a:ahLst/>
                <a:cxnLst/>
                <a:rect l="l" t="t" r="r" b="b"/>
                <a:pathLst>
                  <a:path w="10" h="5" extrusionOk="0">
                    <a:moveTo>
                      <a:pt x="2" y="3"/>
                    </a:moveTo>
                    <a:cubicBezTo>
                      <a:pt x="0" y="2"/>
                      <a:pt x="10" y="0"/>
                      <a:pt x="10" y="1"/>
                    </a:cubicBezTo>
                    <a:cubicBezTo>
                      <a:pt x="10" y="2"/>
                      <a:pt x="6" y="5"/>
                      <a:pt x="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3" name="Google Shape;853;p11"/>
              <p:cNvSpPr/>
              <p:nvPr/>
            </p:nvSpPr>
            <p:spPr>
              <a:xfrm>
                <a:off x="6830728" y="4458649"/>
                <a:ext cx="66879" cy="47785"/>
              </a:xfrm>
              <a:custGeom>
                <a:avLst/>
                <a:gdLst/>
                <a:ahLst/>
                <a:cxnLst/>
                <a:rect l="l" t="t" r="r" b="b"/>
                <a:pathLst>
                  <a:path w="7" h="5" extrusionOk="0">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4" name="Google Shape;854;p11"/>
              <p:cNvSpPr/>
              <p:nvPr/>
            </p:nvSpPr>
            <p:spPr>
              <a:xfrm>
                <a:off x="6738372" y="4347152"/>
                <a:ext cx="111465" cy="82827"/>
              </a:xfrm>
              <a:custGeom>
                <a:avLst/>
                <a:gdLst/>
                <a:ahLst/>
                <a:cxnLst/>
                <a:rect l="l" t="t" r="r" b="b"/>
                <a:pathLst>
                  <a:path w="12" h="9" extrusionOk="0">
                    <a:moveTo>
                      <a:pt x="8" y="8"/>
                    </a:moveTo>
                    <a:cubicBezTo>
                      <a:pt x="6" y="9"/>
                      <a:pt x="0" y="0"/>
                      <a:pt x="3" y="1"/>
                    </a:cubicBezTo>
                    <a:cubicBezTo>
                      <a:pt x="6" y="3"/>
                      <a:pt x="12" y="8"/>
                      <a:pt x="8"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5" name="Google Shape;855;p11"/>
              <p:cNvSpPr/>
              <p:nvPr/>
            </p:nvSpPr>
            <p:spPr>
              <a:xfrm>
                <a:off x="6916715" y="4337597"/>
                <a:ext cx="82802" cy="28669"/>
              </a:xfrm>
              <a:custGeom>
                <a:avLst/>
                <a:gdLst/>
                <a:ahLst/>
                <a:cxnLst/>
                <a:rect l="l" t="t" r="r" b="b"/>
                <a:pathLst>
                  <a:path w="9" h="3" extrusionOk="0">
                    <a:moveTo>
                      <a:pt x="2" y="1"/>
                    </a:moveTo>
                    <a:cubicBezTo>
                      <a:pt x="5" y="0"/>
                      <a:pt x="9" y="2"/>
                      <a:pt x="8" y="2"/>
                    </a:cubicBezTo>
                    <a:cubicBezTo>
                      <a:pt x="3" y="3"/>
                      <a:pt x="0" y="2"/>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6" name="Google Shape;856;p11"/>
              <p:cNvSpPr/>
              <p:nvPr/>
            </p:nvSpPr>
            <p:spPr>
              <a:xfrm>
                <a:off x="6757478" y="4187875"/>
                <a:ext cx="334394" cy="178393"/>
              </a:xfrm>
              <a:custGeom>
                <a:avLst/>
                <a:gdLst/>
                <a:ahLst/>
                <a:cxnLst/>
                <a:rect l="l" t="t" r="r" b="b"/>
                <a:pathLst>
                  <a:path w="36" h="19" extrusionOk="0">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7" name="Google Shape;857;p11"/>
              <p:cNvSpPr/>
              <p:nvPr/>
            </p:nvSpPr>
            <p:spPr>
              <a:xfrm>
                <a:off x="7018623" y="4101865"/>
                <a:ext cx="101909" cy="47785"/>
              </a:xfrm>
              <a:custGeom>
                <a:avLst/>
                <a:gdLst/>
                <a:ahLst/>
                <a:cxnLst/>
                <a:rect l="l" t="t" r="r" b="b"/>
                <a:pathLst>
                  <a:path w="11" h="5" extrusionOk="0">
                    <a:moveTo>
                      <a:pt x="8" y="5"/>
                    </a:moveTo>
                    <a:cubicBezTo>
                      <a:pt x="6" y="5"/>
                      <a:pt x="6" y="4"/>
                      <a:pt x="4" y="4"/>
                    </a:cubicBezTo>
                    <a:cubicBezTo>
                      <a:pt x="4" y="4"/>
                      <a:pt x="0" y="4"/>
                      <a:pt x="2" y="3"/>
                    </a:cubicBezTo>
                    <a:cubicBezTo>
                      <a:pt x="3" y="1"/>
                      <a:pt x="6" y="0"/>
                      <a:pt x="7" y="2"/>
                    </a:cubicBezTo>
                    <a:cubicBezTo>
                      <a:pt x="9" y="3"/>
                      <a:pt x="11" y="5"/>
                      <a:pt x="8"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8" name="Google Shape;858;p11"/>
              <p:cNvSpPr/>
              <p:nvPr/>
            </p:nvSpPr>
            <p:spPr>
              <a:xfrm>
                <a:off x="7101426" y="4251587"/>
                <a:ext cx="187897" cy="105125"/>
              </a:xfrm>
              <a:custGeom>
                <a:avLst/>
                <a:gdLst/>
                <a:ahLst/>
                <a:cxnLst/>
                <a:rect l="l" t="t" r="r" b="b"/>
                <a:pathLst>
                  <a:path w="20" h="11" extrusionOk="0">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59" name="Google Shape;859;p11"/>
              <p:cNvSpPr/>
              <p:nvPr/>
            </p:nvSpPr>
            <p:spPr>
              <a:xfrm>
                <a:off x="7206521" y="4347152"/>
                <a:ext cx="165603" cy="47785"/>
              </a:xfrm>
              <a:custGeom>
                <a:avLst/>
                <a:gdLst/>
                <a:ahLst/>
                <a:cxnLst/>
                <a:rect l="l" t="t" r="r" b="b"/>
                <a:pathLst>
                  <a:path w="18" h="5" extrusionOk="0">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0" name="Google Shape;860;p11"/>
              <p:cNvSpPr/>
              <p:nvPr/>
            </p:nvSpPr>
            <p:spPr>
              <a:xfrm>
                <a:off x="7196970" y="4560586"/>
                <a:ext cx="156049" cy="105125"/>
              </a:xfrm>
              <a:custGeom>
                <a:avLst/>
                <a:gdLst/>
                <a:ahLst/>
                <a:cxnLst/>
                <a:rect l="l" t="t" r="r" b="b"/>
                <a:pathLst>
                  <a:path w="17" h="11" extrusionOk="0">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1" name="Google Shape;861;p11"/>
              <p:cNvSpPr/>
              <p:nvPr/>
            </p:nvSpPr>
            <p:spPr>
              <a:xfrm>
                <a:off x="7270215" y="4535101"/>
                <a:ext cx="38217" cy="25484"/>
              </a:xfrm>
              <a:custGeom>
                <a:avLst/>
                <a:gdLst/>
                <a:ahLst/>
                <a:cxnLst/>
                <a:rect l="l" t="t" r="r" b="b"/>
                <a:pathLst>
                  <a:path w="4" h="3" extrusionOk="0">
                    <a:moveTo>
                      <a:pt x="3" y="2"/>
                    </a:moveTo>
                    <a:cubicBezTo>
                      <a:pt x="1" y="3"/>
                      <a:pt x="0" y="1"/>
                      <a:pt x="1" y="1"/>
                    </a:cubicBezTo>
                    <a:cubicBezTo>
                      <a:pt x="2" y="0"/>
                      <a:pt x="4" y="2"/>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2" name="Google Shape;862;p11"/>
              <p:cNvSpPr/>
              <p:nvPr/>
            </p:nvSpPr>
            <p:spPr>
              <a:xfrm>
                <a:off x="7439005" y="4366266"/>
                <a:ext cx="82802" cy="54153"/>
              </a:xfrm>
              <a:custGeom>
                <a:avLst/>
                <a:gdLst/>
                <a:ahLst/>
                <a:cxnLst/>
                <a:rect l="l" t="t" r="r" b="b"/>
                <a:pathLst>
                  <a:path w="9" h="6" extrusionOk="0">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3" name="Google Shape;863;p11"/>
              <p:cNvSpPr/>
              <p:nvPr/>
            </p:nvSpPr>
            <p:spPr>
              <a:xfrm>
                <a:off x="7483590" y="4449088"/>
                <a:ext cx="28662" cy="38228"/>
              </a:xfrm>
              <a:custGeom>
                <a:avLst/>
                <a:gdLst/>
                <a:ahLst/>
                <a:cxnLst/>
                <a:rect l="l" t="t" r="r" b="b"/>
                <a:pathLst>
                  <a:path w="3" h="4" extrusionOk="0">
                    <a:moveTo>
                      <a:pt x="2" y="1"/>
                    </a:moveTo>
                    <a:cubicBezTo>
                      <a:pt x="0" y="0"/>
                      <a:pt x="0" y="3"/>
                      <a:pt x="1" y="3"/>
                    </a:cubicBezTo>
                    <a:cubicBezTo>
                      <a:pt x="2" y="4"/>
                      <a:pt x="3" y="2"/>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4" name="Google Shape;864;p11"/>
              <p:cNvSpPr/>
              <p:nvPr/>
            </p:nvSpPr>
            <p:spPr>
              <a:xfrm>
                <a:off x="7177859" y="4420421"/>
                <a:ext cx="831208" cy="254846"/>
              </a:xfrm>
              <a:custGeom>
                <a:avLst/>
                <a:gdLst/>
                <a:ahLst/>
                <a:cxnLst/>
                <a:rect l="l" t="t" r="r" b="b"/>
                <a:pathLst>
                  <a:path w="89" h="27" extrusionOk="0">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5" name="Google Shape;865;p11"/>
              <p:cNvSpPr/>
              <p:nvPr/>
            </p:nvSpPr>
            <p:spPr>
              <a:xfrm>
                <a:off x="7196970" y="3980813"/>
                <a:ext cx="550954" cy="347226"/>
              </a:xfrm>
              <a:custGeom>
                <a:avLst/>
                <a:gdLst/>
                <a:ahLst/>
                <a:cxnLst/>
                <a:rect l="l" t="t" r="r" b="b"/>
                <a:pathLst>
                  <a:path w="59" h="37" extrusionOk="0">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6" name="Google Shape;866;p11"/>
              <p:cNvSpPr/>
              <p:nvPr/>
            </p:nvSpPr>
            <p:spPr>
              <a:xfrm>
                <a:off x="7419895" y="3767383"/>
                <a:ext cx="1455410" cy="758162"/>
              </a:xfrm>
              <a:custGeom>
                <a:avLst/>
                <a:gdLst/>
                <a:ahLst/>
                <a:cxnLst/>
                <a:rect l="l" t="t" r="r" b="b"/>
                <a:pathLst>
                  <a:path w="156" h="81" extrusionOk="0">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7" name="Google Shape;867;p11"/>
              <p:cNvSpPr/>
              <p:nvPr/>
            </p:nvSpPr>
            <p:spPr>
              <a:xfrm>
                <a:off x="8101424" y="4187875"/>
                <a:ext cx="130573" cy="47785"/>
              </a:xfrm>
              <a:custGeom>
                <a:avLst/>
                <a:gdLst/>
                <a:ahLst/>
                <a:cxnLst/>
                <a:rect l="l" t="t" r="r" b="b"/>
                <a:pathLst>
                  <a:path w="14" h="5" extrusionOk="0">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8" name="Google Shape;868;p11"/>
              <p:cNvSpPr/>
              <p:nvPr/>
            </p:nvSpPr>
            <p:spPr>
              <a:xfrm>
                <a:off x="7738368" y="4226099"/>
                <a:ext cx="54142" cy="19114"/>
              </a:xfrm>
              <a:custGeom>
                <a:avLst/>
                <a:gdLst/>
                <a:ahLst/>
                <a:cxnLst/>
                <a:rect l="l" t="t" r="r" b="b"/>
                <a:pathLst>
                  <a:path w="6" h="2" extrusionOk="0">
                    <a:moveTo>
                      <a:pt x="5" y="1"/>
                    </a:moveTo>
                    <a:cubicBezTo>
                      <a:pt x="4" y="2"/>
                      <a:pt x="0" y="0"/>
                      <a:pt x="2" y="0"/>
                    </a:cubicBezTo>
                    <a:cubicBezTo>
                      <a:pt x="3" y="0"/>
                      <a:pt x="6"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69" name="Google Shape;869;p11"/>
              <p:cNvSpPr/>
              <p:nvPr/>
            </p:nvSpPr>
            <p:spPr>
              <a:xfrm>
                <a:off x="7980404" y="4515988"/>
                <a:ext cx="54142" cy="28672"/>
              </a:xfrm>
              <a:custGeom>
                <a:avLst/>
                <a:gdLst/>
                <a:ahLst/>
                <a:cxnLst/>
                <a:rect l="l" t="t" r="r" b="b"/>
                <a:pathLst>
                  <a:path w="6" h="3" extrusionOk="0">
                    <a:moveTo>
                      <a:pt x="4" y="1"/>
                    </a:moveTo>
                    <a:cubicBezTo>
                      <a:pt x="3" y="0"/>
                      <a:pt x="0" y="2"/>
                      <a:pt x="1" y="2"/>
                    </a:cubicBezTo>
                    <a:cubicBezTo>
                      <a:pt x="2" y="3"/>
                      <a:pt x="6" y="1"/>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0" name="Google Shape;870;p11"/>
              <p:cNvSpPr/>
              <p:nvPr/>
            </p:nvSpPr>
            <p:spPr>
              <a:xfrm>
                <a:off x="4805256" y="5815695"/>
                <a:ext cx="47770" cy="38228"/>
              </a:xfrm>
              <a:custGeom>
                <a:avLst/>
                <a:gdLst/>
                <a:ahLst/>
                <a:cxnLst/>
                <a:rect l="l" t="t" r="r" b="b"/>
                <a:pathLst>
                  <a:path w="5" h="4" extrusionOk="0">
                    <a:moveTo>
                      <a:pt x="4" y="1"/>
                    </a:moveTo>
                    <a:cubicBezTo>
                      <a:pt x="3" y="0"/>
                      <a:pt x="0" y="4"/>
                      <a:pt x="1" y="4"/>
                    </a:cubicBezTo>
                    <a:cubicBezTo>
                      <a:pt x="1" y="4"/>
                      <a:pt x="5" y="1"/>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1" name="Google Shape;871;p11"/>
              <p:cNvSpPr/>
              <p:nvPr/>
            </p:nvSpPr>
            <p:spPr>
              <a:xfrm>
                <a:off x="4872138" y="5806137"/>
                <a:ext cx="9556" cy="9558"/>
              </a:xfrm>
              <a:custGeom>
                <a:avLst/>
                <a:gdLst/>
                <a:ahLst/>
                <a:cxnLst/>
                <a:rect l="l" t="t" r="r" b="b"/>
                <a:pathLst>
                  <a:path w="1" h="1" extrusionOk="0">
                    <a:moveTo>
                      <a:pt x="0" y="0"/>
                    </a:moveTo>
                    <a:cubicBezTo>
                      <a:pt x="0" y="1"/>
                      <a:pt x="1" y="1"/>
                      <a:pt x="1" y="1"/>
                    </a:cubicBezTo>
                    <a:cubicBezTo>
                      <a:pt x="1" y="0"/>
                      <a:pt x="0" y="0"/>
                      <a:pt x="0"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2" name="Google Shape;872;p11"/>
              <p:cNvSpPr/>
              <p:nvPr/>
            </p:nvSpPr>
            <p:spPr>
              <a:xfrm>
                <a:off x="3919910" y="5815695"/>
                <a:ext cx="63695" cy="57339"/>
              </a:xfrm>
              <a:custGeom>
                <a:avLst/>
                <a:gdLst/>
                <a:ahLst/>
                <a:cxnLst/>
                <a:rect l="l" t="t" r="r" b="b"/>
                <a:pathLst>
                  <a:path w="7" h="6" extrusionOk="0">
                    <a:moveTo>
                      <a:pt x="5" y="2"/>
                    </a:moveTo>
                    <a:cubicBezTo>
                      <a:pt x="7" y="0"/>
                      <a:pt x="2" y="0"/>
                      <a:pt x="1" y="2"/>
                    </a:cubicBezTo>
                    <a:cubicBezTo>
                      <a:pt x="0" y="3"/>
                      <a:pt x="4" y="5"/>
                      <a:pt x="5" y="2"/>
                    </a:cubicBezTo>
                    <a:cubicBezTo>
                      <a:pt x="6" y="1"/>
                      <a:pt x="3" y="6"/>
                      <a:pt x="5"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3" name="Google Shape;873;p11"/>
              <p:cNvSpPr/>
              <p:nvPr/>
            </p:nvSpPr>
            <p:spPr>
              <a:xfrm>
                <a:off x="17661893" y="9138230"/>
                <a:ext cx="19109" cy="9558"/>
              </a:xfrm>
              <a:custGeom>
                <a:avLst/>
                <a:gdLst/>
                <a:ahLst/>
                <a:cxnLst/>
                <a:rect l="l" t="t" r="r" b="b"/>
                <a:pathLst>
                  <a:path w="2" h="1" extrusionOk="0">
                    <a:moveTo>
                      <a:pt x="2" y="0"/>
                    </a:moveTo>
                    <a:cubicBezTo>
                      <a:pt x="2" y="1"/>
                      <a:pt x="0" y="0"/>
                      <a:pt x="0" y="0"/>
                    </a:cubicBezTo>
                    <a:cubicBezTo>
                      <a:pt x="1" y="0"/>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4" name="Google Shape;874;p11"/>
              <p:cNvSpPr/>
              <p:nvPr/>
            </p:nvSpPr>
            <p:spPr>
              <a:xfrm>
                <a:off x="17540874" y="9119116"/>
                <a:ext cx="19109" cy="19114"/>
              </a:xfrm>
              <a:custGeom>
                <a:avLst/>
                <a:gdLst/>
                <a:ahLst/>
                <a:cxnLst/>
                <a:rect l="l" t="t" r="r" b="b"/>
                <a:pathLst>
                  <a:path w="2" h="2" extrusionOk="0">
                    <a:moveTo>
                      <a:pt x="2" y="0"/>
                    </a:moveTo>
                    <a:cubicBezTo>
                      <a:pt x="2" y="1"/>
                      <a:pt x="0" y="2"/>
                      <a:pt x="0" y="1"/>
                    </a:cubicBezTo>
                    <a:cubicBezTo>
                      <a:pt x="0" y="0"/>
                      <a:pt x="2"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5" name="Google Shape;875;p11"/>
              <p:cNvSpPr/>
              <p:nvPr/>
            </p:nvSpPr>
            <p:spPr>
              <a:xfrm>
                <a:off x="17961254" y="10785164"/>
                <a:ext cx="63695" cy="47785"/>
              </a:xfrm>
              <a:custGeom>
                <a:avLst/>
                <a:gdLst/>
                <a:ahLst/>
                <a:cxnLst/>
                <a:rect l="l" t="t" r="r" b="b"/>
                <a:pathLst>
                  <a:path w="7" h="5" extrusionOk="0">
                    <a:moveTo>
                      <a:pt x="6" y="2"/>
                    </a:moveTo>
                    <a:cubicBezTo>
                      <a:pt x="7" y="0"/>
                      <a:pt x="0" y="1"/>
                      <a:pt x="1" y="2"/>
                    </a:cubicBezTo>
                    <a:cubicBezTo>
                      <a:pt x="1" y="3"/>
                      <a:pt x="5" y="5"/>
                      <a:pt x="6"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6" name="Google Shape;876;p11"/>
              <p:cNvSpPr/>
              <p:nvPr/>
            </p:nvSpPr>
            <p:spPr>
              <a:xfrm>
                <a:off x="12451725" y="5197697"/>
                <a:ext cx="3187" cy="3188"/>
              </a:xfrm>
              <a:prstGeom prst="rect">
                <a:avLst/>
              </a:pr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7" name="Google Shape;877;p11"/>
              <p:cNvSpPr/>
              <p:nvPr/>
            </p:nvSpPr>
            <p:spPr>
              <a:xfrm>
                <a:off x="9257467" y="10504838"/>
                <a:ext cx="95541" cy="82827"/>
              </a:xfrm>
              <a:custGeom>
                <a:avLst/>
                <a:gdLst/>
                <a:ahLst/>
                <a:cxnLst/>
                <a:rect l="l" t="t" r="r" b="b"/>
                <a:pathLst>
                  <a:path w="10" h="9" extrusionOk="0">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8" name="Google Shape;878;p11"/>
              <p:cNvSpPr/>
              <p:nvPr/>
            </p:nvSpPr>
            <p:spPr>
              <a:xfrm>
                <a:off x="7821170" y="6733136"/>
                <a:ext cx="66879" cy="28672"/>
              </a:xfrm>
              <a:custGeom>
                <a:avLst/>
                <a:gdLst/>
                <a:ahLst/>
                <a:cxnLst/>
                <a:rect l="l" t="t" r="r" b="b"/>
                <a:pathLst>
                  <a:path w="7" h="3" extrusionOk="0">
                    <a:moveTo>
                      <a:pt x="7" y="1"/>
                    </a:moveTo>
                    <a:cubicBezTo>
                      <a:pt x="7" y="0"/>
                      <a:pt x="0" y="0"/>
                      <a:pt x="1" y="0"/>
                    </a:cubicBezTo>
                    <a:cubicBezTo>
                      <a:pt x="2" y="0"/>
                      <a:pt x="6" y="3"/>
                      <a:pt x="7"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79" name="Google Shape;879;p11"/>
              <p:cNvSpPr/>
              <p:nvPr/>
            </p:nvSpPr>
            <p:spPr>
              <a:xfrm>
                <a:off x="8483586" y="11766316"/>
                <a:ext cx="168790" cy="149722"/>
              </a:xfrm>
              <a:custGeom>
                <a:avLst/>
                <a:gdLst/>
                <a:ahLst/>
                <a:cxnLst/>
                <a:rect l="l" t="t" r="r" b="b"/>
                <a:pathLst>
                  <a:path w="18" h="16" extrusionOk="0">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0" name="Google Shape;880;p11"/>
              <p:cNvSpPr/>
              <p:nvPr/>
            </p:nvSpPr>
            <p:spPr>
              <a:xfrm>
                <a:off x="8305245" y="11747206"/>
                <a:ext cx="280254" cy="216615"/>
              </a:xfrm>
              <a:custGeom>
                <a:avLst/>
                <a:gdLst/>
                <a:ahLst/>
                <a:cxnLst/>
                <a:rect l="l" t="t" r="r" b="b"/>
                <a:pathLst>
                  <a:path w="30" h="23" extrusionOk="0">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1" name="Google Shape;881;p11"/>
              <p:cNvSpPr/>
              <p:nvPr/>
            </p:nvSpPr>
            <p:spPr>
              <a:xfrm>
                <a:off x="8260656" y="8501119"/>
                <a:ext cx="710191" cy="516059"/>
              </a:xfrm>
              <a:custGeom>
                <a:avLst/>
                <a:gdLst/>
                <a:ahLst/>
                <a:cxnLst/>
                <a:rect l="l" t="t" r="r" b="b"/>
                <a:pathLst>
                  <a:path w="76" h="55" extrusionOk="0">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2" name="Google Shape;882;p11"/>
              <p:cNvSpPr/>
              <p:nvPr/>
            </p:nvSpPr>
            <p:spPr>
              <a:xfrm>
                <a:off x="8830718" y="8641284"/>
                <a:ext cx="242035" cy="356782"/>
              </a:xfrm>
              <a:custGeom>
                <a:avLst/>
                <a:gdLst/>
                <a:ahLst/>
                <a:cxnLst/>
                <a:rect l="l" t="t" r="r" b="b"/>
                <a:pathLst>
                  <a:path w="26" h="38" extrusionOk="0">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3" name="Google Shape;883;p11"/>
              <p:cNvSpPr/>
              <p:nvPr/>
            </p:nvSpPr>
            <p:spPr>
              <a:xfrm>
                <a:off x="8986768" y="8752778"/>
                <a:ext cx="207004" cy="216615"/>
              </a:xfrm>
              <a:custGeom>
                <a:avLst/>
                <a:gdLst/>
                <a:ahLst/>
                <a:cxnLst/>
                <a:rect l="l" t="t" r="r" b="b"/>
                <a:pathLst>
                  <a:path w="22" h="23" extrusionOk="0">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4" name="Google Shape;884;p11"/>
              <p:cNvSpPr/>
              <p:nvPr/>
            </p:nvSpPr>
            <p:spPr>
              <a:xfrm>
                <a:off x="9155559" y="8771896"/>
                <a:ext cx="149681" cy="168837"/>
              </a:xfrm>
              <a:custGeom>
                <a:avLst/>
                <a:gdLst/>
                <a:ahLst/>
                <a:cxnLst/>
                <a:rect l="l" t="t" r="r" b="b"/>
                <a:pathLst>
                  <a:path w="16" h="18" extrusionOk="0">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5" name="Google Shape;885;p11"/>
              <p:cNvSpPr/>
              <p:nvPr/>
            </p:nvSpPr>
            <p:spPr>
              <a:xfrm>
                <a:off x="7821170" y="8453337"/>
                <a:ext cx="754776" cy="786834"/>
              </a:xfrm>
              <a:custGeom>
                <a:avLst/>
                <a:gdLst/>
                <a:ahLst/>
                <a:cxnLst/>
                <a:rect l="l" t="t" r="r" b="b"/>
                <a:pathLst>
                  <a:path w="81" h="84" extrusionOk="0">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6" name="Google Shape;886;p11"/>
              <p:cNvSpPr/>
              <p:nvPr/>
            </p:nvSpPr>
            <p:spPr>
              <a:xfrm>
                <a:off x="7923079" y="8978953"/>
                <a:ext cx="261144" cy="309002"/>
              </a:xfrm>
              <a:custGeom>
                <a:avLst/>
                <a:gdLst/>
                <a:ahLst/>
                <a:cxnLst/>
                <a:rect l="l" t="t" r="r" b="b"/>
                <a:pathLst>
                  <a:path w="28" h="33" extrusionOk="0">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7" name="Google Shape;887;p11"/>
              <p:cNvSpPr/>
              <p:nvPr/>
            </p:nvSpPr>
            <p:spPr>
              <a:xfrm>
                <a:off x="7894417" y="9036295"/>
                <a:ext cx="598725" cy="888773"/>
              </a:xfrm>
              <a:custGeom>
                <a:avLst/>
                <a:gdLst/>
                <a:ahLst/>
                <a:cxnLst/>
                <a:rect l="l" t="t" r="r" b="b"/>
                <a:pathLst>
                  <a:path w="64" h="95" extrusionOk="0">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8" name="Google Shape;888;p11"/>
              <p:cNvSpPr/>
              <p:nvPr/>
            </p:nvSpPr>
            <p:spPr>
              <a:xfrm>
                <a:off x="8158748" y="9867725"/>
                <a:ext cx="407641" cy="1984606"/>
              </a:xfrm>
              <a:custGeom>
                <a:avLst/>
                <a:gdLst/>
                <a:ahLst/>
                <a:cxnLst/>
                <a:rect l="l" t="t" r="r" b="b"/>
                <a:pathLst>
                  <a:path w="44" h="212" extrusionOk="0">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89" name="Google Shape;889;p11"/>
              <p:cNvSpPr/>
              <p:nvPr/>
            </p:nvSpPr>
            <p:spPr>
              <a:xfrm>
                <a:off x="8435815" y="9485458"/>
                <a:ext cx="598725" cy="653041"/>
              </a:xfrm>
              <a:custGeom>
                <a:avLst/>
                <a:gdLst/>
                <a:ahLst/>
                <a:cxnLst/>
                <a:rect l="l" t="t" r="r" b="b"/>
                <a:pathLst>
                  <a:path w="64" h="70" extrusionOk="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0" name="Google Shape;890;p11"/>
              <p:cNvSpPr/>
              <p:nvPr/>
            </p:nvSpPr>
            <p:spPr>
              <a:xfrm>
                <a:off x="8773396" y="9950549"/>
                <a:ext cx="420380" cy="414123"/>
              </a:xfrm>
              <a:custGeom>
                <a:avLst/>
                <a:gdLst/>
                <a:ahLst/>
                <a:cxnLst/>
                <a:rect l="l" t="t" r="r" b="b"/>
                <a:pathLst>
                  <a:path w="45" h="44" extrusionOk="0">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1" name="Google Shape;891;p11"/>
              <p:cNvSpPr/>
              <p:nvPr/>
            </p:nvSpPr>
            <p:spPr>
              <a:xfrm>
                <a:off x="8241551" y="8800561"/>
                <a:ext cx="1856679" cy="1882667"/>
              </a:xfrm>
              <a:custGeom>
                <a:avLst/>
                <a:gdLst/>
                <a:ahLst/>
                <a:cxnLst/>
                <a:rect l="l" t="t" r="r" b="b"/>
                <a:pathLst>
                  <a:path w="199" h="201" extrusionOk="0">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2" name="Google Shape;892;p11"/>
              <p:cNvSpPr/>
              <p:nvPr/>
            </p:nvSpPr>
            <p:spPr>
              <a:xfrm>
                <a:off x="8961292" y="10485724"/>
                <a:ext cx="251591" cy="261216"/>
              </a:xfrm>
              <a:custGeom>
                <a:avLst/>
                <a:gdLst/>
                <a:ahLst/>
                <a:cxnLst/>
                <a:rect l="l" t="t" r="r" b="b"/>
                <a:pathLst>
                  <a:path w="27" h="28" extrusionOk="0">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3" name="Google Shape;893;p11"/>
              <p:cNvSpPr/>
              <p:nvPr/>
            </p:nvSpPr>
            <p:spPr>
              <a:xfrm>
                <a:off x="8241551" y="10074785"/>
                <a:ext cx="961778" cy="1672418"/>
              </a:xfrm>
              <a:custGeom>
                <a:avLst/>
                <a:gdLst/>
                <a:ahLst/>
                <a:cxnLst/>
                <a:rect l="l" t="t" r="r" b="b"/>
                <a:pathLst>
                  <a:path w="103" h="179" extrusionOk="0">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4" name="Google Shape;894;p11"/>
              <p:cNvSpPr/>
              <p:nvPr/>
            </p:nvSpPr>
            <p:spPr>
              <a:xfrm>
                <a:off x="7617347" y="8313173"/>
                <a:ext cx="203822" cy="226174"/>
              </a:xfrm>
              <a:custGeom>
                <a:avLst/>
                <a:gdLst/>
                <a:ahLst/>
                <a:cxnLst/>
                <a:rect l="l" t="t" r="r" b="b"/>
                <a:pathLst>
                  <a:path w="22" h="24" extrusionOk="0">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5" name="Google Shape;895;p11"/>
              <p:cNvSpPr/>
              <p:nvPr/>
            </p:nvSpPr>
            <p:spPr>
              <a:xfrm>
                <a:off x="7681044" y="8520232"/>
                <a:ext cx="159234" cy="140163"/>
              </a:xfrm>
              <a:custGeom>
                <a:avLst/>
                <a:gdLst/>
                <a:ahLst/>
                <a:cxnLst/>
                <a:rect l="l" t="t" r="r" b="b"/>
                <a:pathLst>
                  <a:path w="17" h="15" extrusionOk="0">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6" name="Google Shape;896;p11"/>
              <p:cNvSpPr/>
              <p:nvPr/>
            </p:nvSpPr>
            <p:spPr>
              <a:xfrm>
                <a:off x="7502698" y="8360956"/>
                <a:ext cx="105096" cy="82827"/>
              </a:xfrm>
              <a:custGeom>
                <a:avLst/>
                <a:gdLst/>
                <a:ahLst/>
                <a:cxnLst/>
                <a:rect l="l" t="t" r="r" b="b"/>
                <a:pathLst>
                  <a:path w="11" h="9" extrusionOk="0">
                    <a:moveTo>
                      <a:pt x="4" y="1"/>
                    </a:moveTo>
                    <a:cubicBezTo>
                      <a:pt x="4" y="0"/>
                      <a:pt x="4" y="0"/>
                      <a:pt x="4" y="0"/>
                    </a:cubicBezTo>
                    <a:cubicBezTo>
                      <a:pt x="3" y="1"/>
                      <a:pt x="1" y="3"/>
                      <a:pt x="0" y="4"/>
                    </a:cubicBezTo>
                    <a:cubicBezTo>
                      <a:pt x="2" y="5"/>
                      <a:pt x="11" y="9"/>
                      <a:pt x="11" y="5"/>
                    </a:cubicBezTo>
                    <a:cubicBezTo>
                      <a:pt x="11" y="2"/>
                      <a:pt x="6" y="3"/>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7" name="Google Shape;897;p11"/>
              <p:cNvSpPr/>
              <p:nvPr/>
            </p:nvSpPr>
            <p:spPr>
              <a:xfrm>
                <a:off x="7391234" y="8192124"/>
                <a:ext cx="187901" cy="216615"/>
              </a:xfrm>
              <a:custGeom>
                <a:avLst/>
                <a:gdLst/>
                <a:ahLst/>
                <a:cxnLst/>
                <a:rect l="l" t="t" r="r" b="b"/>
                <a:pathLst>
                  <a:path w="20" h="23" extrusionOk="0">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8" name="Google Shape;898;p11"/>
              <p:cNvSpPr/>
              <p:nvPr/>
            </p:nvSpPr>
            <p:spPr>
              <a:xfrm>
                <a:off x="6254298" y="7453073"/>
                <a:ext cx="1398085" cy="898328"/>
              </a:xfrm>
              <a:custGeom>
                <a:avLst/>
                <a:gdLst/>
                <a:ahLst/>
                <a:cxnLst/>
                <a:rect l="l" t="t" r="r" b="b"/>
                <a:pathLst>
                  <a:path w="150" h="96" extrusionOk="0">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899" name="Google Shape;899;p11"/>
              <p:cNvSpPr/>
              <p:nvPr/>
            </p:nvSpPr>
            <p:spPr>
              <a:xfrm>
                <a:off x="7531362" y="8287690"/>
                <a:ext cx="280254" cy="149722"/>
              </a:xfrm>
              <a:custGeom>
                <a:avLst/>
                <a:gdLst/>
                <a:ahLst/>
                <a:cxnLst/>
                <a:rect l="l" t="t" r="r" b="b"/>
                <a:pathLst>
                  <a:path w="30" h="16" extrusionOk="0">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0" name="Google Shape;900;p11"/>
              <p:cNvSpPr/>
              <p:nvPr/>
            </p:nvSpPr>
            <p:spPr>
              <a:xfrm>
                <a:off x="7531362" y="8163453"/>
                <a:ext cx="66879" cy="140163"/>
              </a:xfrm>
              <a:custGeom>
                <a:avLst/>
                <a:gdLst/>
                <a:ahLst/>
                <a:cxnLst/>
                <a:rect l="l" t="t" r="r" b="b"/>
                <a:pathLst>
                  <a:path w="7" h="15" extrusionOk="0">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1" name="Google Shape;901;p11"/>
              <p:cNvSpPr/>
              <p:nvPr/>
            </p:nvSpPr>
            <p:spPr>
              <a:xfrm>
                <a:off x="8231992" y="8080625"/>
                <a:ext cx="121018" cy="101937"/>
              </a:xfrm>
              <a:custGeom>
                <a:avLst/>
                <a:gdLst/>
                <a:ahLst/>
                <a:cxnLst/>
                <a:rect l="l" t="t" r="r" b="b"/>
                <a:pathLst>
                  <a:path w="13" h="11" extrusionOk="0">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2" name="Google Shape;902;p11"/>
              <p:cNvSpPr/>
              <p:nvPr/>
            </p:nvSpPr>
            <p:spPr>
              <a:xfrm>
                <a:off x="8343461" y="8080625"/>
                <a:ext cx="168790" cy="140163"/>
              </a:xfrm>
              <a:custGeom>
                <a:avLst/>
                <a:gdLst/>
                <a:ahLst/>
                <a:cxnLst/>
                <a:rect l="l" t="t" r="r" b="b"/>
                <a:pathLst>
                  <a:path w="18" h="15" extrusionOk="0">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3" name="Google Shape;903;p11"/>
              <p:cNvSpPr/>
              <p:nvPr/>
            </p:nvSpPr>
            <p:spPr>
              <a:xfrm>
                <a:off x="3843478" y="4965150"/>
                <a:ext cx="1812097" cy="1216883"/>
              </a:xfrm>
              <a:custGeom>
                <a:avLst/>
                <a:gdLst/>
                <a:ahLst/>
                <a:cxnLst/>
                <a:rect l="l" t="t" r="r" b="b"/>
                <a:pathLst>
                  <a:path w="194" h="130" extrusionOk="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4" name="Google Shape;904;p11"/>
              <p:cNvSpPr/>
              <p:nvPr/>
            </p:nvSpPr>
            <p:spPr>
              <a:xfrm>
                <a:off x="5888054" y="6516515"/>
                <a:ext cx="2697442" cy="1337935"/>
              </a:xfrm>
              <a:custGeom>
                <a:avLst/>
                <a:gdLst/>
                <a:ahLst/>
                <a:cxnLst/>
                <a:rect l="l" t="t" r="r" b="b"/>
                <a:pathLst>
                  <a:path w="289" h="143" extrusionOk="0">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5" name="Google Shape;905;p11"/>
              <p:cNvSpPr/>
              <p:nvPr/>
            </p:nvSpPr>
            <p:spPr>
              <a:xfrm>
                <a:off x="5133282" y="4907812"/>
                <a:ext cx="3984061" cy="2048316"/>
              </a:xfrm>
              <a:custGeom>
                <a:avLst/>
                <a:gdLst/>
                <a:ahLst/>
                <a:cxnLst/>
                <a:rect l="l" t="t" r="r" b="b"/>
                <a:pathLst>
                  <a:path w="427" h="219" extrusionOk="0">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6" name="Google Shape;906;p11"/>
              <p:cNvSpPr/>
              <p:nvPr/>
            </p:nvSpPr>
            <p:spPr>
              <a:xfrm>
                <a:off x="17343423" y="9466345"/>
                <a:ext cx="95541" cy="82827"/>
              </a:xfrm>
              <a:custGeom>
                <a:avLst/>
                <a:gdLst/>
                <a:ahLst/>
                <a:cxnLst/>
                <a:rect l="l" t="t" r="r" b="b"/>
                <a:pathLst>
                  <a:path w="10" h="9" extrusionOk="0">
                    <a:moveTo>
                      <a:pt x="9" y="0"/>
                    </a:moveTo>
                    <a:cubicBezTo>
                      <a:pt x="7" y="1"/>
                      <a:pt x="0" y="4"/>
                      <a:pt x="2" y="7"/>
                    </a:cubicBezTo>
                    <a:cubicBezTo>
                      <a:pt x="4" y="9"/>
                      <a:pt x="9" y="3"/>
                      <a:pt x="10" y="3"/>
                    </a:cubicBezTo>
                    <a:cubicBezTo>
                      <a:pt x="10" y="2"/>
                      <a:pt x="9" y="1"/>
                      <a:pt x="9"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7" name="Google Shape;907;p11"/>
              <p:cNvSpPr/>
              <p:nvPr/>
            </p:nvSpPr>
            <p:spPr>
              <a:xfrm>
                <a:off x="17419855" y="9447231"/>
                <a:ext cx="121018" cy="44598"/>
              </a:xfrm>
              <a:custGeom>
                <a:avLst/>
                <a:gdLst/>
                <a:ahLst/>
                <a:cxnLst/>
                <a:rect l="l" t="t" r="r" b="b"/>
                <a:pathLst>
                  <a:path w="13" h="5" extrusionOk="0">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8" name="Google Shape;908;p11"/>
              <p:cNvSpPr/>
              <p:nvPr/>
            </p:nvSpPr>
            <p:spPr>
              <a:xfrm>
                <a:off x="12273380" y="6414579"/>
                <a:ext cx="289810" cy="159280"/>
              </a:xfrm>
              <a:custGeom>
                <a:avLst/>
                <a:gdLst/>
                <a:ahLst/>
                <a:cxnLst/>
                <a:rect l="l" t="t" r="r" b="b"/>
                <a:pathLst>
                  <a:path w="31" h="17" extrusionOk="0">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09" name="Google Shape;909;p11"/>
              <p:cNvSpPr/>
              <p:nvPr/>
            </p:nvSpPr>
            <p:spPr>
              <a:xfrm>
                <a:off x="12142808" y="6545187"/>
                <a:ext cx="347130" cy="149722"/>
              </a:xfrm>
              <a:custGeom>
                <a:avLst/>
                <a:gdLst/>
                <a:ahLst/>
                <a:cxnLst/>
                <a:rect l="l" t="t" r="r" b="b"/>
                <a:pathLst>
                  <a:path w="37" h="16" extrusionOk="0">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0" name="Google Shape;910;p11"/>
              <p:cNvSpPr/>
              <p:nvPr/>
            </p:nvSpPr>
            <p:spPr>
              <a:xfrm>
                <a:off x="12021789" y="6656681"/>
                <a:ext cx="531845" cy="516059"/>
              </a:xfrm>
              <a:custGeom>
                <a:avLst/>
                <a:gdLst/>
                <a:ahLst/>
                <a:cxnLst/>
                <a:rect l="l" t="t" r="r" b="b"/>
                <a:pathLst>
                  <a:path w="57" h="55" extrusionOk="0">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1" name="Google Shape;911;p11"/>
              <p:cNvSpPr/>
              <p:nvPr/>
            </p:nvSpPr>
            <p:spPr>
              <a:xfrm>
                <a:off x="12330704" y="6685351"/>
                <a:ext cx="251591" cy="235732"/>
              </a:xfrm>
              <a:custGeom>
                <a:avLst/>
                <a:gdLst/>
                <a:ahLst/>
                <a:cxnLst/>
                <a:rect l="l" t="t" r="r" b="b"/>
                <a:pathLst>
                  <a:path w="27" h="25" extrusionOk="0">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2" name="Google Shape;912;p11"/>
              <p:cNvSpPr/>
              <p:nvPr/>
            </p:nvSpPr>
            <p:spPr>
              <a:xfrm>
                <a:off x="11470834" y="6414579"/>
                <a:ext cx="617831" cy="531988"/>
              </a:xfrm>
              <a:custGeom>
                <a:avLst/>
                <a:gdLst/>
                <a:ahLst/>
                <a:cxnLst/>
                <a:rect l="l" t="t" r="r" b="b"/>
                <a:pathLst>
                  <a:path w="66" h="57" extrusionOk="0">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3" name="Google Shape;913;p11"/>
              <p:cNvSpPr/>
              <p:nvPr/>
            </p:nvSpPr>
            <p:spPr>
              <a:xfrm>
                <a:off x="11983571" y="6621642"/>
                <a:ext cx="207004" cy="140163"/>
              </a:xfrm>
              <a:custGeom>
                <a:avLst/>
                <a:gdLst/>
                <a:ahLst/>
                <a:cxnLst/>
                <a:rect l="l" t="t" r="r" b="b"/>
                <a:pathLst>
                  <a:path w="22" h="15" extrusionOk="0">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4" name="Google Shape;914;p11"/>
              <p:cNvSpPr/>
              <p:nvPr/>
            </p:nvSpPr>
            <p:spPr>
              <a:xfrm>
                <a:off x="11808414" y="6395465"/>
                <a:ext cx="194266" cy="121050"/>
              </a:xfrm>
              <a:custGeom>
                <a:avLst/>
                <a:gdLst/>
                <a:ahLst/>
                <a:cxnLst/>
                <a:rect l="l" t="t" r="r" b="b"/>
                <a:pathLst>
                  <a:path w="21" h="13" extrusionOk="0">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5" name="Google Shape;915;p11"/>
              <p:cNvSpPr/>
              <p:nvPr/>
            </p:nvSpPr>
            <p:spPr>
              <a:xfrm>
                <a:off x="11967650" y="6481475"/>
                <a:ext cx="35033" cy="35042"/>
              </a:xfrm>
              <a:custGeom>
                <a:avLst/>
                <a:gdLst/>
                <a:ahLst/>
                <a:cxnLst/>
                <a:rect l="l" t="t" r="r" b="b"/>
                <a:pathLst>
                  <a:path w="4" h="4" extrusionOk="0">
                    <a:moveTo>
                      <a:pt x="2" y="0"/>
                    </a:moveTo>
                    <a:cubicBezTo>
                      <a:pt x="1" y="0"/>
                      <a:pt x="1" y="2"/>
                      <a:pt x="1" y="3"/>
                    </a:cubicBezTo>
                    <a:cubicBezTo>
                      <a:pt x="1" y="4"/>
                      <a:pt x="3" y="4"/>
                      <a:pt x="4" y="4"/>
                    </a:cubicBezTo>
                    <a:cubicBezTo>
                      <a:pt x="4" y="2"/>
                      <a:pt x="4" y="1"/>
                      <a:pt x="2" y="0"/>
                    </a:cubicBezTo>
                    <a:cubicBezTo>
                      <a:pt x="0" y="1"/>
                      <a:pt x="3" y="1"/>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6" name="Google Shape;916;p11"/>
              <p:cNvSpPr/>
              <p:nvPr/>
            </p:nvSpPr>
            <p:spPr>
              <a:xfrm>
                <a:off x="11853001" y="6264859"/>
                <a:ext cx="187901" cy="168837"/>
              </a:xfrm>
              <a:custGeom>
                <a:avLst/>
                <a:gdLst/>
                <a:ahLst/>
                <a:cxnLst/>
                <a:rect l="l" t="t" r="r" b="b"/>
                <a:pathLst>
                  <a:path w="20" h="18" extrusionOk="0">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7" name="Google Shape;917;p11"/>
              <p:cNvSpPr/>
              <p:nvPr/>
            </p:nvSpPr>
            <p:spPr>
              <a:xfrm>
                <a:off x="12079113" y="5984529"/>
                <a:ext cx="140126" cy="207060"/>
              </a:xfrm>
              <a:custGeom>
                <a:avLst/>
                <a:gdLst/>
                <a:ahLst/>
                <a:cxnLst/>
                <a:rect l="l" t="t" r="r" b="b"/>
                <a:pathLst>
                  <a:path w="15" h="22" extrusionOk="0">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8" name="Google Shape;918;p11"/>
              <p:cNvSpPr/>
              <p:nvPr/>
            </p:nvSpPr>
            <p:spPr>
              <a:xfrm>
                <a:off x="11977204" y="6172480"/>
                <a:ext cx="417196" cy="484205"/>
              </a:xfrm>
              <a:custGeom>
                <a:avLst/>
                <a:gdLst/>
                <a:ahLst/>
                <a:cxnLst/>
                <a:rect l="l" t="t" r="r" b="b"/>
                <a:pathLst>
                  <a:path w="45" h="52" extrusionOk="0">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19" name="Google Shape;919;p11"/>
              <p:cNvSpPr/>
              <p:nvPr/>
            </p:nvSpPr>
            <p:spPr>
              <a:xfrm>
                <a:off x="12712869" y="6322199"/>
                <a:ext cx="831208" cy="493763"/>
              </a:xfrm>
              <a:custGeom>
                <a:avLst/>
                <a:gdLst/>
                <a:ahLst/>
                <a:cxnLst/>
                <a:rect l="l" t="t" r="r" b="b"/>
                <a:pathLst>
                  <a:path w="89" h="53" extrusionOk="0">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0" name="Google Shape;920;p11"/>
              <p:cNvSpPr/>
              <p:nvPr/>
            </p:nvSpPr>
            <p:spPr>
              <a:xfrm>
                <a:off x="12451725" y="6506960"/>
                <a:ext cx="280254" cy="114680"/>
              </a:xfrm>
              <a:custGeom>
                <a:avLst/>
                <a:gdLst/>
                <a:ahLst/>
                <a:cxnLst/>
                <a:rect l="l" t="t" r="r" b="b"/>
                <a:pathLst>
                  <a:path w="30" h="12" extrusionOk="0">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1" name="Google Shape;921;p11"/>
              <p:cNvSpPr/>
              <p:nvPr/>
            </p:nvSpPr>
            <p:spPr>
              <a:xfrm>
                <a:off x="12760637" y="6086467"/>
                <a:ext cx="439489" cy="328115"/>
              </a:xfrm>
              <a:custGeom>
                <a:avLst/>
                <a:gdLst/>
                <a:ahLst/>
                <a:cxnLst/>
                <a:rect l="l" t="t" r="r" b="b"/>
                <a:pathLst>
                  <a:path w="47" h="35" extrusionOk="0">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2" name="Google Shape;922;p11"/>
              <p:cNvSpPr/>
              <p:nvPr/>
            </p:nvSpPr>
            <p:spPr>
              <a:xfrm>
                <a:off x="12658728" y="6067352"/>
                <a:ext cx="270698" cy="178393"/>
              </a:xfrm>
              <a:custGeom>
                <a:avLst/>
                <a:gdLst/>
                <a:ahLst/>
                <a:cxnLst/>
                <a:rect l="l" t="t" r="r" b="b"/>
                <a:pathLst>
                  <a:path w="29" h="19" extrusionOk="0">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3" name="Google Shape;923;p11"/>
              <p:cNvSpPr/>
              <p:nvPr/>
            </p:nvSpPr>
            <p:spPr>
              <a:xfrm>
                <a:off x="12658728" y="5955858"/>
                <a:ext cx="334396" cy="168837"/>
              </a:xfrm>
              <a:custGeom>
                <a:avLst/>
                <a:gdLst/>
                <a:ahLst/>
                <a:cxnLst/>
                <a:rect l="l" t="t" r="r" b="b"/>
                <a:pathLst>
                  <a:path w="36" h="18" extrusionOk="0">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4" name="Google Shape;924;p11"/>
              <p:cNvSpPr/>
              <p:nvPr/>
            </p:nvSpPr>
            <p:spPr>
              <a:xfrm>
                <a:off x="12760637" y="5853922"/>
                <a:ext cx="222931" cy="140163"/>
              </a:xfrm>
              <a:custGeom>
                <a:avLst/>
                <a:gdLst/>
                <a:ahLst/>
                <a:cxnLst/>
                <a:rect l="l" t="t" r="r" b="b"/>
                <a:pathLst>
                  <a:path w="24" h="15" extrusionOk="0">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5" name="Google Shape;925;p11"/>
              <p:cNvSpPr/>
              <p:nvPr/>
            </p:nvSpPr>
            <p:spPr>
              <a:xfrm>
                <a:off x="12591853" y="6143808"/>
                <a:ext cx="149681" cy="73270"/>
              </a:xfrm>
              <a:custGeom>
                <a:avLst/>
                <a:gdLst/>
                <a:ahLst/>
                <a:cxnLst/>
                <a:rect l="l" t="t" r="r" b="b"/>
                <a:pathLst>
                  <a:path w="16" h="8" extrusionOk="0">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6" name="Google Shape;926;p11"/>
              <p:cNvSpPr/>
              <p:nvPr/>
            </p:nvSpPr>
            <p:spPr>
              <a:xfrm>
                <a:off x="12359366" y="6162919"/>
                <a:ext cx="445857" cy="391825"/>
              </a:xfrm>
              <a:custGeom>
                <a:avLst/>
                <a:gdLst/>
                <a:ahLst/>
                <a:cxnLst/>
                <a:rect l="l" t="t" r="r" b="b"/>
                <a:pathLst>
                  <a:path w="48" h="42" extrusionOk="0">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7" name="Google Shape;927;p11"/>
              <p:cNvSpPr/>
              <p:nvPr/>
            </p:nvSpPr>
            <p:spPr>
              <a:xfrm>
                <a:off x="12630065" y="6573859"/>
                <a:ext cx="429935" cy="280330"/>
              </a:xfrm>
              <a:custGeom>
                <a:avLst/>
                <a:gdLst/>
                <a:ahLst/>
                <a:cxnLst/>
                <a:rect l="l" t="t" r="r" b="b"/>
                <a:pathLst>
                  <a:path w="46" h="30" extrusionOk="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8" name="Google Shape;928;p11"/>
              <p:cNvSpPr/>
              <p:nvPr/>
            </p:nvSpPr>
            <p:spPr>
              <a:xfrm>
                <a:off x="12929427" y="6564301"/>
                <a:ext cx="156049" cy="187951"/>
              </a:xfrm>
              <a:custGeom>
                <a:avLst/>
                <a:gdLst/>
                <a:ahLst/>
                <a:cxnLst/>
                <a:rect l="l" t="t" r="r" b="b"/>
                <a:pathLst>
                  <a:path w="17" h="20" extrusionOk="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29" name="Google Shape;929;p11"/>
              <p:cNvSpPr/>
              <p:nvPr/>
            </p:nvSpPr>
            <p:spPr>
              <a:xfrm>
                <a:off x="12993122" y="6666237"/>
                <a:ext cx="92356" cy="95566"/>
              </a:xfrm>
              <a:custGeom>
                <a:avLst/>
                <a:gdLst/>
                <a:ahLst/>
                <a:cxnLst/>
                <a:rect l="l" t="t" r="r" b="b"/>
                <a:pathLst>
                  <a:path w="10" h="10" extrusionOk="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0" name="Google Shape;930;p11"/>
              <p:cNvSpPr/>
              <p:nvPr/>
            </p:nvSpPr>
            <p:spPr>
              <a:xfrm>
                <a:off x="12712869" y="6815958"/>
                <a:ext cx="299363" cy="178393"/>
              </a:xfrm>
              <a:custGeom>
                <a:avLst/>
                <a:gdLst/>
                <a:ahLst/>
                <a:cxnLst/>
                <a:rect l="l" t="t" r="r" b="b"/>
                <a:pathLst>
                  <a:path w="32" h="19" extrusionOk="0">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1" name="Google Shape;931;p11"/>
              <p:cNvSpPr/>
              <p:nvPr/>
            </p:nvSpPr>
            <p:spPr>
              <a:xfrm>
                <a:off x="12423060" y="6771362"/>
                <a:ext cx="168790" cy="140163"/>
              </a:xfrm>
              <a:custGeom>
                <a:avLst/>
                <a:gdLst/>
                <a:ahLst/>
                <a:cxnLst/>
                <a:rect l="l" t="t" r="r" b="b"/>
                <a:pathLst>
                  <a:path w="18" h="15" extrusionOk="0">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2" name="Google Shape;932;p11"/>
              <p:cNvSpPr/>
              <p:nvPr/>
            </p:nvSpPr>
            <p:spPr>
              <a:xfrm>
                <a:off x="12544079" y="6704464"/>
                <a:ext cx="207004" cy="251658"/>
              </a:xfrm>
              <a:custGeom>
                <a:avLst/>
                <a:gdLst/>
                <a:ahLst/>
                <a:cxnLst/>
                <a:rect l="l" t="t" r="r" b="b"/>
                <a:pathLst>
                  <a:path w="22" h="27" extrusionOk="0">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3" name="Google Shape;933;p11"/>
              <p:cNvSpPr/>
              <p:nvPr/>
            </p:nvSpPr>
            <p:spPr>
              <a:xfrm>
                <a:off x="12432615" y="6554747"/>
                <a:ext cx="328027" cy="178393"/>
              </a:xfrm>
              <a:custGeom>
                <a:avLst/>
                <a:gdLst/>
                <a:ahLst/>
                <a:cxnLst/>
                <a:rect l="l" t="t" r="r" b="b"/>
                <a:pathLst>
                  <a:path w="35" h="19" extrusionOk="0">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4" name="Google Shape;934;p11"/>
              <p:cNvSpPr/>
              <p:nvPr/>
            </p:nvSpPr>
            <p:spPr>
              <a:xfrm>
                <a:off x="12620510" y="6956125"/>
                <a:ext cx="289810" cy="299443"/>
              </a:xfrm>
              <a:custGeom>
                <a:avLst/>
                <a:gdLst/>
                <a:ahLst/>
                <a:cxnLst/>
                <a:rect l="l" t="t" r="r" b="b"/>
                <a:pathLst>
                  <a:path w="31" h="32" extrusionOk="0">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5" name="Google Shape;935;p11"/>
              <p:cNvSpPr/>
              <p:nvPr/>
            </p:nvSpPr>
            <p:spPr>
              <a:xfrm>
                <a:off x="12881658" y="6940194"/>
                <a:ext cx="140126" cy="92381"/>
              </a:xfrm>
              <a:custGeom>
                <a:avLst/>
                <a:gdLst/>
                <a:ahLst/>
                <a:cxnLst/>
                <a:rect l="l" t="t" r="r" b="b"/>
                <a:pathLst>
                  <a:path w="15" h="10" extrusionOk="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6" name="Google Shape;936;p11"/>
              <p:cNvSpPr/>
              <p:nvPr/>
            </p:nvSpPr>
            <p:spPr>
              <a:xfrm>
                <a:off x="12582297" y="6911528"/>
                <a:ext cx="82802" cy="168837"/>
              </a:xfrm>
              <a:custGeom>
                <a:avLst/>
                <a:gdLst/>
                <a:ahLst/>
                <a:cxnLst/>
                <a:rect l="l" t="t" r="r" b="b"/>
                <a:pathLst>
                  <a:path w="9" h="18" extrusionOk="0">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7" name="Google Shape;937;p11"/>
              <p:cNvSpPr/>
              <p:nvPr/>
            </p:nvSpPr>
            <p:spPr>
              <a:xfrm>
                <a:off x="12630065" y="6930642"/>
                <a:ext cx="121018" cy="82827"/>
              </a:xfrm>
              <a:custGeom>
                <a:avLst/>
                <a:gdLst/>
                <a:ahLst/>
                <a:cxnLst/>
                <a:rect l="l" t="t" r="r" b="b"/>
                <a:pathLst>
                  <a:path w="13" h="9" extrusionOk="0">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8" name="Google Shape;938;p11"/>
              <p:cNvSpPr/>
              <p:nvPr/>
            </p:nvSpPr>
            <p:spPr>
              <a:xfrm>
                <a:off x="13655541" y="6984792"/>
                <a:ext cx="178344" cy="149722"/>
              </a:xfrm>
              <a:custGeom>
                <a:avLst/>
                <a:gdLst/>
                <a:ahLst/>
                <a:cxnLst/>
                <a:rect l="l" t="t" r="r" b="b"/>
                <a:pathLst>
                  <a:path w="19" h="16" extrusionOk="0">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39" name="Google Shape;939;p11"/>
              <p:cNvSpPr/>
              <p:nvPr/>
            </p:nvSpPr>
            <p:spPr>
              <a:xfrm>
                <a:off x="13722419" y="7061246"/>
                <a:ext cx="923563" cy="783646"/>
              </a:xfrm>
              <a:custGeom>
                <a:avLst/>
                <a:gdLst/>
                <a:ahLst/>
                <a:cxnLst/>
                <a:rect l="l" t="t" r="r" b="b"/>
                <a:pathLst>
                  <a:path w="99" h="84" extrusionOk="0">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0" name="Google Shape;940;p11"/>
              <p:cNvSpPr/>
              <p:nvPr/>
            </p:nvSpPr>
            <p:spPr>
              <a:xfrm>
                <a:off x="13741528" y="7070805"/>
                <a:ext cx="73250" cy="54156"/>
              </a:xfrm>
              <a:custGeom>
                <a:avLst/>
                <a:gdLst/>
                <a:ahLst/>
                <a:cxnLst/>
                <a:rect l="l" t="t" r="r" b="b"/>
                <a:pathLst>
                  <a:path w="8" h="6" extrusionOk="0">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1" name="Google Shape;941;p11"/>
              <p:cNvSpPr/>
              <p:nvPr/>
            </p:nvSpPr>
            <p:spPr>
              <a:xfrm>
                <a:off x="13524965" y="6844629"/>
                <a:ext cx="328027" cy="168837"/>
              </a:xfrm>
              <a:custGeom>
                <a:avLst/>
                <a:gdLst/>
                <a:ahLst/>
                <a:cxnLst/>
                <a:rect l="l" t="t" r="r" b="b"/>
                <a:pathLst>
                  <a:path w="35" h="18" extrusionOk="0">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2" name="Google Shape;942;p11"/>
              <p:cNvSpPr/>
              <p:nvPr/>
            </p:nvSpPr>
            <p:spPr>
              <a:xfrm>
                <a:off x="13751083" y="6956125"/>
                <a:ext cx="251591" cy="197506"/>
              </a:xfrm>
              <a:custGeom>
                <a:avLst/>
                <a:gdLst/>
                <a:ahLst/>
                <a:cxnLst/>
                <a:rect l="l" t="t" r="r" b="b"/>
                <a:pathLst>
                  <a:path w="27" h="21" extrusionOk="0">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3" name="Google Shape;943;p11"/>
              <p:cNvSpPr/>
              <p:nvPr/>
            </p:nvSpPr>
            <p:spPr>
              <a:xfrm>
                <a:off x="13833883" y="7574124"/>
                <a:ext cx="82802" cy="95566"/>
              </a:xfrm>
              <a:custGeom>
                <a:avLst/>
                <a:gdLst/>
                <a:ahLst/>
                <a:cxnLst/>
                <a:rect l="l" t="t" r="r" b="b"/>
                <a:pathLst>
                  <a:path w="9" h="10" extrusionOk="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4" name="Google Shape;944;p11"/>
              <p:cNvSpPr/>
              <p:nvPr/>
            </p:nvSpPr>
            <p:spPr>
              <a:xfrm>
                <a:off x="13311595" y="7220525"/>
                <a:ext cx="324841" cy="251658"/>
              </a:xfrm>
              <a:custGeom>
                <a:avLst/>
                <a:gdLst/>
                <a:ahLst/>
                <a:cxnLst/>
                <a:rect l="l" t="t" r="r" b="b"/>
                <a:pathLst>
                  <a:path w="35" h="27" extrusionOk="0">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5" name="Google Shape;945;p11"/>
              <p:cNvSpPr/>
              <p:nvPr/>
            </p:nvSpPr>
            <p:spPr>
              <a:xfrm>
                <a:off x="13461273" y="7201412"/>
                <a:ext cx="464967" cy="439607"/>
              </a:xfrm>
              <a:custGeom>
                <a:avLst/>
                <a:gdLst/>
                <a:ahLst/>
                <a:cxnLst/>
                <a:rect l="l" t="t" r="r" b="b"/>
                <a:pathLst>
                  <a:path w="50" h="47" extrusionOk="0">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6" name="Google Shape;946;p11"/>
              <p:cNvSpPr/>
              <p:nvPr/>
            </p:nvSpPr>
            <p:spPr>
              <a:xfrm>
                <a:off x="12872102" y="6946569"/>
                <a:ext cx="885347" cy="337669"/>
              </a:xfrm>
              <a:custGeom>
                <a:avLst/>
                <a:gdLst/>
                <a:ahLst/>
                <a:cxnLst/>
                <a:rect l="l" t="t" r="r" b="b"/>
                <a:pathLst>
                  <a:path w="95" h="36" extrusionOk="0">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7" name="Google Shape;947;p11"/>
              <p:cNvSpPr/>
              <p:nvPr/>
            </p:nvSpPr>
            <p:spPr>
              <a:xfrm>
                <a:off x="13273375" y="7481742"/>
                <a:ext cx="980887" cy="786834"/>
              </a:xfrm>
              <a:custGeom>
                <a:avLst/>
                <a:gdLst/>
                <a:ahLst/>
                <a:cxnLst/>
                <a:rect l="l" t="t" r="r" b="b"/>
                <a:pathLst>
                  <a:path w="105" h="84" extrusionOk="0">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8" name="Google Shape;948;p11"/>
              <p:cNvSpPr/>
              <p:nvPr/>
            </p:nvSpPr>
            <p:spPr>
              <a:xfrm>
                <a:off x="13292483" y="7424400"/>
                <a:ext cx="194266" cy="207060"/>
              </a:xfrm>
              <a:custGeom>
                <a:avLst/>
                <a:gdLst/>
                <a:ahLst/>
                <a:cxnLst/>
                <a:rect l="l" t="t" r="r" b="b"/>
                <a:pathLst>
                  <a:path w="21" h="22" extrusionOk="0">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49" name="Google Shape;949;p11"/>
              <p:cNvSpPr/>
              <p:nvPr/>
            </p:nvSpPr>
            <p:spPr>
              <a:xfrm>
                <a:off x="13302039" y="7351135"/>
                <a:ext cx="73250" cy="82827"/>
              </a:xfrm>
              <a:custGeom>
                <a:avLst/>
                <a:gdLst/>
                <a:ahLst/>
                <a:cxnLst/>
                <a:rect l="l" t="t" r="r" b="b"/>
                <a:pathLst>
                  <a:path w="8" h="9" extrusionOk="0">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0" name="Google Shape;950;p11"/>
              <p:cNvSpPr/>
              <p:nvPr/>
            </p:nvSpPr>
            <p:spPr>
              <a:xfrm>
                <a:off x="13292483" y="7462630"/>
                <a:ext cx="28664" cy="66896"/>
              </a:xfrm>
              <a:custGeom>
                <a:avLst/>
                <a:gdLst/>
                <a:ahLst/>
                <a:cxnLst/>
                <a:rect l="l" t="t" r="r" b="b"/>
                <a:pathLst>
                  <a:path w="3" h="7" extrusionOk="0">
                    <a:moveTo>
                      <a:pt x="0" y="3"/>
                    </a:moveTo>
                    <a:cubicBezTo>
                      <a:pt x="0" y="5"/>
                      <a:pt x="1" y="6"/>
                      <a:pt x="3" y="7"/>
                    </a:cubicBezTo>
                    <a:cubicBezTo>
                      <a:pt x="3" y="5"/>
                      <a:pt x="3" y="3"/>
                      <a:pt x="3" y="1"/>
                    </a:cubicBezTo>
                    <a:cubicBezTo>
                      <a:pt x="3" y="0"/>
                      <a:pt x="3" y="0"/>
                      <a:pt x="2" y="0"/>
                    </a:cubicBezTo>
                    <a:cubicBezTo>
                      <a:pt x="0" y="0"/>
                      <a:pt x="0" y="2"/>
                      <a:pt x="0"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1" name="Google Shape;951;p11"/>
              <p:cNvSpPr/>
              <p:nvPr/>
            </p:nvSpPr>
            <p:spPr>
              <a:xfrm>
                <a:off x="13254267" y="7424400"/>
                <a:ext cx="76432" cy="245290"/>
              </a:xfrm>
              <a:custGeom>
                <a:avLst/>
                <a:gdLst/>
                <a:ahLst/>
                <a:cxnLst/>
                <a:rect l="l" t="t" r="r" b="b"/>
                <a:pathLst>
                  <a:path w="8" h="26" extrusionOk="0">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2" name="Google Shape;952;p11"/>
              <p:cNvSpPr/>
              <p:nvPr/>
            </p:nvSpPr>
            <p:spPr>
              <a:xfrm>
                <a:off x="14028149" y="7790739"/>
                <a:ext cx="47770" cy="73270"/>
              </a:xfrm>
              <a:custGeom>
                <a:avLst/>
                <a:gdLst/>
                <a:ahLst/>
                <a:cxnLst/>
                <a:rect l="l" t="t" r="r" b="b"/>
                <a:pathLst>
                  <a:path w="5" h="8" extrusionOk="0">
                    <a:moveTo>
                      <a:pt x="3" y="8"/>
                    </a:moveTo>
                    <a:cubicBezTo>
                      <a:pt x="3" y="7"/>
                      <a:pt x="5" y="0"/>
                      <a:pt x="2" y="0"/>
                    </a:cubicBezTo>
                    <a:cubicBezTo>
                      <a:pt x="1" y="1"/>
                      <a:pt x="0" y="3"/>
                      <a:pt x="0" y="4"/>
                    </a:cubicBezTo>
                    <a:cubicBezTo>
                      <a:pt x="0" y="6"/>
                      <a:pt x="1" y="7"/>
                      <a:pt x="3" y="8"/>
                    </a:cubicBezTo>
                    <a:cubicBezTo>
                      <a:pt x="3" y="8"/>
                      <a:pt x="2" y="8"/>
                      <a:pt x="3"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3" name="Google Shape;953;p11"/>
              <p:cNvSpPr/>
              <p:nvPr/>
            </p:nvSpPr>
            <p:spPr>
              <a:xfrm>
                <a:off x="13645988" y="8137968"/>
                <a:ext cx="496812" cy="315372"/>
              </a:xfrm>
              <a:custGeom>
                <a:avLst/>
                <a:gdLst/>
                <a:ahLst/>
                <a:cxnLst/>
                <a:rect l="l" t="t" r="r" b="b"/>
                <a:pathLst>
                  <a:path w="53" h="34" extrusionOk="0">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4" name="Google Shape;954;p11"/>
              <p:cNvSpPr/>
              <p:nvPr/>
            </p:nvSpPr>
            <p:spPr>
              <a:xfrm>
                <a:off x="14085473" y="7790739"/>
                <a:ext cx="382163" cy="458721"/>
              </a:xfrm>
              <a:custGeom>
                <a:avLst/>
                <a:gdLst/>
                <a:ahLst/>
                <a:cxnLst/>
                <a:rect l="l" t="t" r="r" b="b"/>
                <a:pathLst>
                  <a:path w="41" h="49" extrusionOk="0">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5" name="Google Shape;955;p11"/>
              <p:cNvSpPr/>
              <p:nvPr/>
            </p:nvSpPr>
            <p:spPr>
              <a:xfrm>
                <a:off x="14897570" y="6892415"/>
                <a:ext cx="512739" cy="222991"/>
              </a:xfrm>
              <a:custGeom>
                <a:avLst/>
                <a:gdLst/>
                <a:ahLst/>
                <a:cxnLst/>
                <a:rect l="l" t="t" r="r" b="b"/>
                <a:pathLst>
                  <a:path w="55" h="24" extrusionOk="0">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6" name="Google Shape;956;p11"/>
              <p:cNvSpPr/>
              <p:nvPr/>
            </p:nvSpPr>
            <p:spPr>
              <a:xfrm>
                <a:off x="14273371" y="6752249"/>
                <a:ext cx="831208" cy="487390"/>
              </a:xfrm>
              <a:custGeom>
                <a:avLst/>
                <a:gdLst/>
                <a:ahLst/>
                <a:cxnLst/>
                <a:rect l="l" t="t" r="r" b="b"/>
                <a:pathLst>
                  <a:path w="89" h="52" extrusionOk="0">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7" name="Google Shape;957;p11"/>
              <p:cNvSpPr/>
              <p:nvPr/>
            </p:nvSpPr>
            <p:spPr>
              <a:xfrm>
                <a:off x="14524963" y="7293794"/>
                <a:ext cx="0" cy="9558"/>
              </a:xfrm>
              <a:custGeom>
                <a:avLst/>
                <a:gdLst/>
                <a:ahLst/>
                <a:cxnLst/>
                <a:rect l="l" t="t" r="r" b="b"/>
                <a:pathLst>
                  <a:path w="120000" h="1" extrusionOk="0">
                    <a:moveTo>
                      <a:pt x="0" y="1"/>
                    </a:moveTo>
                    <a:cubicBezTo>
                      <a:pt x="0" y="0"/>
                      <a:pt x="0" y="0"/>
                      <a:pt x="0" y="0"/>
                    </a:cubicBezTo>
                    <a:cubicBezTo>
                      <a:pt x="0" y="0"/>
                      <a:pt x="0" y="0"/>
                      <a:pt x="0"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8" name="Google Shape;958;p11"/>
              <p:cNvSpPr/>
              <p:nvPr/>
            </p:nvSpPr>
            <p:spPr>
              <a:xfrm>
                <a:off x="14095027" y="6921083"/>
                <a:ext cx="681523" cy="401380"/>
              </a:xfrm>
              <a:custGeom>
                <a:avLst/>
                <a:gdLst/>
                <a:ahLst/>
                <a:cxnLst/>
                <a:rect l="l" t="t" r="r" b="b"/>
                <a:pathLst>
                  <a:path w="73" h="43" extrusionOk="0">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59" name="Google Shape;959;p11"/>
              <p:cNvSpPr/>
              <p:nvPr/>
            </p:nvSpPr>
            <p:spPr>
              <a:xfrm>
                <a:off x="14814770" y="7013465"/>
                <a:ext cx="372608" cy="251658"/>
              </a:xfrm>
              <a:custGeom>
                <a:avLst/>
                <a:gdLst/>
                <a:ahLst/>
                <a:cxnLst/>
                <a:rect l="l" t="t" r="r" b="b"/>
                <a:pathLst>
                  <a:path w="40" h="27" extrusionOk="0">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0" name="Google Shape;960;p11"/>
              <p:cNvSpPr/>
              <p:nvPr/>
            </p:nvSpPr>
            <p:spPr>
              <a:xfrm>
                <a:off x="14515411" y="7230082"/>
                <a:ext cx="773885" cy="691267"/>
              </a:xfrm>
              <a:custGeom>
                <a:avLst/>
                <a:gdLst/>
                <a:ahLst/>
                <a:cxnLst/>
                <a:rect l="l" t="t" r="r" b="b"/>
                <a:pathLst>
                  <a:path w="83" h="74" extrusionOk="0">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1" name="Google Shape;961;p11"/>
              <p:cNvSpPr/>
              <p:nvPr/>
            </p:nvSpPr>
            <p:spPr>
              <a:xfrm>
                <a:off x="14477193" y="7144073"/>
                <a:ext cx="700636" cy="496946"/>
              </a:xfrm>
              <a:custGeom>
                <a:avLst/>
                <a:gdLst/>
                <a:ahLst/>
                <a:cxnLst/>
                <a:rect l="l" t="t" r="r" b="b"/>
                <a:pathLst>
                  <a:path w="75" h="53" extrusionOk="0">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2" name="Google Shape;962;p11"/>
              <p:cNvSpPr/>
              <p:nvPr/>
            </p:nvSpPr>
            <p:spPr>
              <a:xfrm>
                <a:off x="14413499" y="6742692"/>
                <a:ext cx="25477" cy="38228"/>
              </a:xfrm>
              <a:custGeom>
                <a:avLst/>
                <a:gdLst/>
                <a:ahLst/>
                <a:cxnLst/>
                <a:rect l="l" t="t" r="r" b="b"/>
                <a:pathLst>
                  <a:path w="3" h="4" extrusionOk="0">
                    <a:moveTo>
                      <a:pt x="3" y="2"/>
                    </a:moveTo>
                    <a:cubicBezTo>
                      <a:pt x="2" y="2"/>
                      <a:pt x="1" y="0"/>
                      <a:pt x="1" y="1"/>
                    </a:cubicBezTo>
                    <a:cubicBezTo>
                      <a:pt x="0" y="2"/>
                      <a:pt x="2" y="3"/>
                      <a:pt x="3" y="4"/>
                    </a:cubicBezTo>
                    <a:cubicBezTo>
                      <a:pt x="3" y="3"/>
                      <a:pt x="3" y="2"/>
                      <a:pt x="3" y="2"/>
                    </a:cubicBezTo>
                    <a:cubicBezTo>
                      <a:pt x="2" y="1"/>
                      <a:pt x="3" y="2"/>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3" name="Google Shape;963;p11"/>
              <p:cNvSpPr/>
              <p:nvPr/>
            </p:nvSpPr>
            <p:spPr>
              <a:xfrm>
                <a:off x="13824328" y="6153366"/>
                <a:ext cx="1894898" cy="907886"/>
              </a:xfrm>
              <a:custGeom>
                <a:avLst/>
                <a:gdLst/>
                <a:ahLst/>
                <a:cxnLst/>
                <a:rect l="l" t="t" r="r" b="b"/>
                <a:pathLst>
                  <a:path w="203" h="97" extrusionOk="0">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4" name="Google Shape;964;p11"/>
              <p:cNvSpPr/>
              <p:nvPr/>
            </p:nvSpPr>
            <p:spPr>
              <a:xfrm>
                <a:off x="14849802" y="7284235"/>
                <a:ext cx="1308912" cy="1395273"/>
              </a:xfrm>
              <a:custGeom>
                <a:avLst/>
                <a:gdLst/>
                <a:ahLst/>
                <a:cxnLst/>
                <a:rect l="l" t="t" r="r" b="b"/>
                <a:pathLst>
                  <a:path w="140" h="149" extrusionOk="0">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5" name="Google Shape;965;p11"/>
              <p:cNvSpPr/>
              <p:nvPr/>
            </p:nvSpPr>
            <p:spPr>
              <a:xfrm>
                <a:off x="15926231" y="7669689"/>
                <a:ext cx="382163" cy="917442"/>
              </a:xfrm>
              <a:custGeom>
                <a:avLst/>
                <a:gdLst/>
                <a:ahLst/>
                <a:cxnLst/>
                <a:rect l="l" t="t" r="r" b="b"/>
                <a:pathLst>
                  <a:path w="41" h="98" extrusionOk="0">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6" name="Google Shape;966;p11"/>
              <p:cNvSpPr/>
              <p:nvPr/>
            </p:nvSpPr>
            <p:spPr>
              <a:xfrm>
                <a:off x="15747887" y="7781182"/>
                <a:ext cx="213378" cy="261216"/>
              </a:xfrm>
              <a:custGeom>
                <a:avLst/>
                <a:gdLst/>
                <a:ahLst/>
                <a:cxnLst/>
                <a:rect l="l" t="t" r="r" b="b"/>
                <a:pathLst>
                  <a:path w="23" h="28" extrusionOk="0">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7" name="Google Shape;967;p11"/>
              <p:cNvSpPr/>
              <p:nvPr/>
            </p:nvSpPr>
            <p:spPr>
              <a:xfrm>
                <a:off x="16149159" y="8071069"/>
                <a:ext cx="391719" cy="719937"/>
              </a:xfrm>
              <a:custGeom>
                <a:avLst/>
                <a:gdLst/>
                <a:ahLst/>
                <a:cxnLst/>
                <a:rect l="l" t="t" r="r" b="b"/>
                <a:pathLst>
                  <a:path w="42" h="77" extrusionOk="0">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8" name="Google Shape;968;p11"/>
              <p:cNvSpPr/>
              <p:nvPr/>
            </p:nvSpPr>
            <p:spPr>
              <a:xfrm>
                <a:off x="16362535" y="7921347"/>
                <a:ext cx="356686" cy="729495"/>
              </a:xfrm>
              <a:custGeom>
                <a:avLst/>
                <a:gdLst/>
                <a:ahLst/>
                <a:cxnLst/>
                <a:rect l="l" t="t" r="r" b="b"/>
                <a:pathLst>
                  <a:path w="38" h="78" extrusionOk="0">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69" name="Google Shape;969;p11"/>
              <p:cNvSpPr/>
              <p:nvPr/>
            </p:nvSpPr>
            <p:spPr>
              <a:xfrm>
                <a:off x="16279732" y="7978688"/>
                <a:ext cx="343947" cy="420493"/>
              </a:xfrm>
              <a:custGeom>
                <a:avLst/>
                <a:gdLst/>
                <a:ahLst/>
                <a:cxnLst/>
                <a:rect l="l" t="t" r="r" b="b"/>
                <a:pathLst>
                  <a:path w="37" h="45" extrusionOk="0">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0" name="Google Shape;970;p11"/>
              <p:cNvSpPr/>
              <p:nvPr/>
            </p:nvSpPr>
            <p:spPr>
              <a:xfrm>
                <a:off x="17754247" y="9119116"/>
                <a:ext cx="420380" cy="356782"/>
              </a:xfrm>
              <a:custGeom>
                <a:avLst/>
                <a:gdLst/>
                <a:ahLst/>
                <a:cxnLst/>
                <a:rect l="l" t="t" r="r" b="b"/>
                <a:pathLst>
                  <a:path w="45" h="38" extrusionOk="0">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1" name="Google Shape;971;p11"/>
              <p:cNvSpPr/>
              <p:nvPr/>
            </p:nvSpPr>
            <p:spPr>
              <a:xfrm>
                <a:off x="18165075" y="9176460"/>
                <a:ext cx="477705" cy="382267"/>
              </a:xfrm>
              <a:custGeom>
                <a:avLst/>
                <a:gdLst/>
                <a:ahLst/>
                <a:cxnLst/>
                <a:rect l="l" t="t" r="r" b="b"/>
                <a:pathLst>
                  <a:path w="51" h="41" extrusionOk="0">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2" name="Google Shape;972;p11"/>
              <p:cNvSpPr/>
              <p:nvPr/>
            </p:nvSpPr>
            <p:spPr>
              <a:xfrm>
                <a:off x="16681005" y="8829233"/>
                <a:ext cx="477705" cy="420493"/>
              </a:xfrm>
              <a:custGeom>
                <a:avLst/>
                <a:gdLst/>
                <a:ahLst/>
                <a:cxnLst/>
                <a:rect l="l" t="t" r="r" b="b"/>
                <a:pathLst>
                  <a:path w="51" h="45" extrusionOk="0">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3" name="Google Shape;973;p11"/>
              <p:cNvSpPr/>
              <p:nvPr/>
            </p:nvSpPr>
            <p:spPr>
              <a:xfrm>
                <a:off x="16709666" y="8717737"/>
                <a:ext cx="458598" cy="299443"/>
              </a:xfrm>
              <a:custGeom>
                <a:avLst/>
                <a:gdLst/>
                <a:ahLst/>
                <a:cxnLst/>
                <a:rect l="l" t="t" r="r" b="b"/>
                <a:pathLst>
                  <a:path w="49" h="32" extrusionOk="0">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4" name="Google Shape;974;p11"/>
              <p:cNvSpPr/>
              <p:nvPr/>
            </p:nvSpPr>
            <p:spPr>
              <a:xfrm>
                <a:off x="15776552" y="7679245"/>
                <a:ext cx="159234" cy="92381"/>
              </a:xfrm>
              <a:custGeom>
                <a:avLst/>
                <a:gdLst/>
                <a:ahLst/>
                <a:cxnLst/>
                <a:rect l="l" t="t" r="r" b="b"/>
                <a:pathLst>
                  <a:path w="17" h="10" extrusionOk="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5" name="Google Shape;975;p11"/>
              <p:cNvSpPr/>
              <p:nvPr/>
            </p:nvSpPr>
            <p:spPr>
              <a:xfrm>
                <a:off x="15410310" y="7574124"/>
                <a:ext cx="347130" cy="216615"/>
              </a:xfrm>
              <a:custGeom>
                <a:avLst/>
                <a:gdLst/>
                <a:ahLst/>
                <a:cxnLst/>
                <a:rect l="l" t="t" r="r" b="b"/>
                <a:pathLst>
                  <a:path w="37" h="23" extrusionOk="0">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6" name="Google Shape;976;p11"/>
              <p:cNvSpPr/>
              <p:nvPr/>
            </p:nvSpPr>
            <p:spPr>
              <a:xfrm>
                <a:off x="16372089" y="8360956"/>
                <a:ext cx="261144" cy="216615"/>
              </a:xfrm>
              <a:custGeom>
                <a:avLst/>
                <a:gdLst/>
                <a:ahLst/>
                <a:cxnLst/>
                <a:rect l="l" t="t" r="r" b="b"/>
                <a:pathLst>
                  <a:path w="28" h="23" extrusionOk="0">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7" name="Google Shape;977;p11"/>
              <p:cNvSpPr/>
              <p:nvPr/>
            </p:nvSpPr>
            <p:spPr>
              <a:xfrm>
                <a:off x="16270176" y="8743219"/>
                <a:ext cx="207004" cy="245290"/>
              </a:xfrm>
              <a:custGeom>
                <a:avLst/>
                <a:gdLst/>
                <a:ahLst/>
                <a:cxnLst/>
                <a:rect l="l" t="t" r="r" b="b"/>
                <a:pathLst>
                  <a:path w="22" h="26" extrusionOk="0">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8" name="Google Shape;978;p11"/>
              <p:cNvSpPr/>
              <p:nvPr/>
            </p:nvSpPr>
            <p:spPr>
              <a:xfrm>
                <a:off x="15104578" y="6264859"/>
                <a:ext cx="2799354" cy="1825326"/>
              </a:xfrm>
              <a:custGeom>
                <a:avLst/>
                <a:gdLst/>
                <a:ahLst/>
                <a:cxnLst/>
                <a:rect l="l" t="t" r="r" b="b"/>
                <a:pathLst>
                  <a:path w="300" h="195" extrusionOk="0">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79" name="Google Shape;979;p11"/>
              <p:cNvSpPr/>
              <p:nvPr/>
            </p:nvSpPr>
            <p:spPr>
              <a:xfrm>
                <a:off x="15747887" y="6357241"/>
                <a:ext cx="1464961" cy="637110"/>
              </a:xfrm>
              <a:custGeom>
                <a:avLst/>
                <a:gdLst/>
                <a:ahLst/>
                <a:cxnLst/>
                <a:rect l="l" t="t" r="r" b="b"/>
                <a:pathLst>
                  <a:path w="157" h="68" extrusionOk="0">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0" name="Google Shape;980;p11"/>
              <p:cNvSpPr/>
              <p:nvPr/>
            </p:nvSpPr>
            <p:spPr>
              <a:xfrm>
                <a:off x="12219239" y="5133985"/>
                <a:ext cx="585985" cy="1009825"/>
              </a:xfrm>
              <a:custGeom>
                <a:avLst/>
                <a:gdLst/>
                <a:ahLst/>
                <a:cxnLst/>
                <a:rect l="l" t="t" r="r" b="b"/>
                <a:pathLst>
                  <a:path w="63" h="108" extrusionOk="0">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1" name="Google Shape;981;p11"/>
              <p:cNvSpPr/>
              <p:nvPr/>
            </p:nvSpPr>
            <p:spPr>
              <a:xfrm>
                <a:off x="12649176" y="5057533"/>
                <a:ext cx="503183" cy="786834"/>
              </a:xfrm>
              <a:custGeom>
                <a:avLst/>
                <a:gdLst/>
                <a:ahLst/>
                <a:cxnLst/>
                <a:rect l="l" t="t" r="r" b="b"/>
                <a:pathLst>
                  <a:path w="54" h="84" extrusionOk="0">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2" name="Google Shape;982;p11"/>
              <p:cNvSpPr/>
              <p:nvPr/>
            </p:nvSpPr>
            <p:spPr>
              <a:xfrm>
                <a:off x="11929432" y="4965150"/>
                <a:ext cx="1194263" cy="1000267"/>
              </a:xfrm>
              <a:custGeom>
                <a:avLst/>
                <a:gdLst/>
                <a:ahLst/>
                <a:cxnLst/>
                <a:rect l="l" t="t" r="r" b="b"/>
                <a:pathLst>
                  <a:path w="128" h="107" extrusionOk="0">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3" name="Google Shape;983;p11"/>
              <p:cNvSpPr/>
              <p:nvPr/>
            </p:nvSpPr>
            <p:spPr>
              <a:xfrm>
                <a:off x="12945350" y="4366266"/>
                <a:ext cx="7563666" cy="2637643"/>
              </a:xfrm>
              <a:custGeom>
                <a:avLst/>
                <a:gdLst/>
                <a:ahLst/>
                <a:cxnLst/>
                <a:rect l="l" t="t" r="r" b="b"/>
                <a:pathLst>
                  <a:path w="810" h="282" extrusionOk="0">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4" name="Google Shape;984;p11"/>
              <p:cNvSpPr/>
              <p:nvPr/>
            </p:nvSpPr>
            <p:spPr>
              <a:xfrm>
                <a:off x="18193736" y="6226632"/>
                <a:ext cx="140126" cy="299443"/>
              </a:xfrm>
              <a:custGeom>
                <a:avLst/>
                <a:gdLst/>
                <a:ahLst/>
                <a:cxnLst/>
                <a:rect l="l" t="t" r="r" b="b"/>
                <a:pathLst>
                  <a:path w="15" h="32" extrusionOk="0">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5" name="Google Shape;985;p11"/>
              <p:cNvSpPr/>
              <p:nvPr/>
            </p:nvSpPr>
            <p:spPr>
              <a:xfrm>
                <a:off x="18222399" y="6516515"/>
                <a:ext cx="140126" cy="216615"/>
              </a:xfrm>
              <a:custGeom>
                <a:avLst/>
                <a:gdLst/>
                <a:ahLst/>
                <a:cxnLst/>
                <a:rect l="l" t="t" r="r" b="b"/>
                <a:pathLst>
                  <a:path w="15" h="23" extrusionOk="0">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6" name="Google Shape;986;p11"/>
              <p:cNvSpPr/>
              <p:nvPr/>
            </p:nvSpPr>
            <p:spPr>
              <a:xfrm>
                <a:off x="17483549" y="7153631"/>
                <a:ext cx="197452" cy="235732"/>
              </a:xfrm>
              <a:custGeom>
                <a:avLst/>
                <a:gdLst/>
                <a:ahLst/>
                <a:cxnLst/>
                <a:rect l="l" t="t" r="r" b="b"/>
                <a:pathLst>
                  <a:path w="21" h="25" extrusionOk="0">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7" name="Google Shape;987;p11"/>
              <p:cNvSpPr/>
              <p:nvPr/>
            </p:nvSpPr>
            <p:spPr>
              <a:xfrm>
                <a:off x="17400750" y="6901969"/>
                <a:ext cx="299363" cy="289888"/>
              </a:xfrm>
              <a:custGeom>
                <a:avLst/>
                <a:gdLst/>
                <a:ahLst/>
                <a:cxnLst/>
                <a:rect l="l" t="t" r="r" b="b"/>
                <a:pathLst>
                  <a:path w="32" h="31" extrusionOk="0">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8" name="Google Shape;988;p11"/>
              <p:cNvSpPr/>
              <p:nvPr/>
            </p:nvSpPr>
            <p:spPr>
              <a:xfrm>
                <a:off x="11209692" y="6162919"/>
                <a:ext cx="222931" cy="232544"/>
              </a:xfrm>
              <a:custGeom>
                <a:avLst/>
                <a:gdLst/>
                <a:ahLst/>
                <a:cxnLst/>
                <a:rect l="l" t="t" r="r" b="b"/>
                <a:pathLst>
                  <a:path w="24" h="25" extrusionOk="0">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89" name="Google Shape;989;p11"/>
              <p:cNvSpPr/>
              <p:nvPr/>
            </p:nvSpPr>
            <p:spPr>
              <a:xfrm>
                <a:off x="11321153" y="6153366"/>
                <a:ext cx="149681" cy="92381"/>
              </a:xfrm>
              <a:custGeom>
                <a:avLst/>
                <a:gdLst/>
                <a:ahLst/>
                <a:cxnLst/>
                <a:rect l="l" t="t" r="r" b="b"/>
                <a:pathLst>
                  <a:path w="16" h="10" extrusionOk="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0" name="Google Shape;990;p11"/>
              <p:cNvSpPr/>
              <p:nvPr/>
            </p:nvSpPr>
            <p:spPr>
              <a:xfrm>
                <a:off x="11267015" y="6854187"/>
                <a:ext cx="585985" cy="430052"/>
              </a:xfrm>
              <a:custGeom>
                <a:avLst/>
                <a:gdLst/>
                <a:ahLst/>
                <a:cxnLst/>
                <a:rect l="l" t="t" r="r" b="b"/>
                <a:pathLst>
                  <a:path w="63" h="46" extrusionOk="0">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1" name="Google Shape;991;p11"/>
              <p:cNvSpPr/>
              <p:nvPr/>
            </p:nvSpPr>
            <p:spPr>
              <a:xfrm>
                <a:off x="11267015" y="6946569"/>
                <a:ext cx="149681" cy="283517"/>
              </a:xfrm>
              <a:custGeom>
                <a:avLst/>
                <a:gdLst/>
                <a:ahLst/>
                <a:cxnLst/>
                <a:rect l="l" t="t" r="r" b="b"/>
                <a:pathLst>
                  <a:path w="16" h="30" extrusionOk="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2" name="Google Shape;992;p11"/>
              <p:cNvSpPr/>
              <p:nvPr/>
            </p:nvSpPr>
            <p:spPr>
              <a:xfrm>
                <a:off x="13069554" y="9510940"/>
                <a:ext cx="493630" cy="825061"/>
              </a:xfrm>
              <a:custGeom>
                <a:avLst/>
                <a:gdLst/>
                <a:ahLst/>
                <a:cxnLst/>
                <a:rect l="l" t="t" r="r" b="b"/>
                <a:pathLst>
                  <a:path w="53" h="88" extrusionOk="0">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3" name="Google Shape;993;p11"/>
              <p:cNvSpPr/>
              <p:nvPr/>
            </p:nvSpPr>
            <p:spPr>
              <a:xfrm>
                <a:off x="13181019" y="9485457"/>
                <a:ext cx="149681" cy="353600"/>
              </a:xfrm>
              <a:custGeom>
                <a:avLst/>
                <a:gdLst/>
                <a:ahLst/>
                <a:cxnLst/>
                <a:rect l="l" t="t" r="r" b="b"/>
                <a:pathLst>
                  <a:path w="16" h="38" extrusionOk="0">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4" name="Google Shape;994;p11"/>
              <p:cNvSpPr/>
              <p:nvPr/>
            </p:nvSpPr>
            <p:spPr>
              <a:xfrm>
                <a:off x="12674650" y="9418559"/>
                <a:ext cx="560506" cy="468279"/>
              </a:xfrm>
              <a:custGeom>
                <a:avLst/>
                <a:gdLst/>
                <a:ahLst/>
                <a:cxnLst/>
                <a:rect l="l" t="t" r="r" b="b"/>
                <a:pathLst>
                  <a:path w="60" h="50" extrusionOk="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5" name="Google Shape;995;p11"/>
              <p:cNvSpPr/>
              <p:nvPr/>
            </p:nvSpPr>
            <p:spPr>
              <a:xfrm>
                <a:off x="12247903" y="9839055"/>
                <a:ext cx="595539" cy="589332"/>
              </a:xfrm>
              <a:custGeom>
                <a:avLst/>
                <a:gdLst/>
                <a:ahLst/>
                <a:cxnLst/>
                <a:rect l="l" t="t" r="r" b="b"/>
                <a:pathLst>
                  <a:path w="64" h="63" extrusionOk="0">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6" name="Google Shape;996;p11"/>
              <p:cNvSpPr/>
              <p:nvPr/>
            </p:nvSpPr>
            <p:spPr>
              <a:xfrm>
                <a:off x="12263825" y="8781452"/>
                <a:ext cx="850317" cy="888773"/>
              </a:xfrm>
              <a:custGeom>
                <a:avLst/>
                <a:gdLst/>
                <a:ahLst/>
                <a:cxnLst/>
                <a:rect l="l" t="t" r="r" b="b"/>
                <a:pathLst>
                  <a:path w="91" h="95" extrusionOk="0">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7" name="Google Shape;997;p11"/>
              <p:cNvSpPr/>
              <p:nvPr/>
            </p:nvSpPr>
            <p:spPr>
              <a:xfrm>
                <a:off x="12254271" y="9307068"/>
                <a:ext cx="525477" cy="589332"/>
              </a:xfrm>
              <a:custGeom>
                <a:avLst/>
                <a:gdLst/>
                <a:ahLst/>
                <a:cxnLst/>
                <a:rect l="l" t="t" r="r" b="b"/>
                <a:pathLst>
                  <a:path w="56" h="63" extrusionOk="0">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8" name="Google Shape;998;p11"/>
              <p:cNvSpPr/>
              <p:nvPr/>
            </p:nvSpPr>
            <p:spPr>
              <a:xfrm>
                <a:off x="12591852" y="9867725"/>
                <a:ext cx="429935" cy="449165"/>
              </a:xfrm>
              <a:custGeom>
                <a:avLst/>
                <a:gdLst/>
                <a:ahLst/>
                <a:cxnLst/>
                <a:rect l="l" t="t" r="r" b="b"/>
                <a:pathLst>
                  <a:path w="46" h="48" extrusionOk="0">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999" name="Google Shape;999;p11"/>
              <p:cNvSpPr/>
              <p:nvPr/>
            </p:nvSpPr>
            <p:spPr>
              <a:xfrm>
                <a:off x="12824333" y="9775341"/>
                <a:ext cx="366241" cy="324927"/>
              </a:xfrm>
              <a:custGeom>
                <a:avLst/>
                <a:gdLst/>
                <a:ahLst/>
                <a:cxnLst/>
                <a:rect l="l" t="t" r="r" b="b"/>
                <a:pathLst>
                  <a:path w="39" h="35" extrusionOk="0">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0" name="Google Shape;1000;p11"/>
              <p:cNvSpPr/>
              <p:nvPr/>
            </p:nvSpPr>
            <p:spPr>
              <a:xfrm>
                <a:off x="13069554" y="10259546"/>
                <a:ext cx="92356" cy="105125"/>
              </a:xfrm>
              <a:custGeom>
                <a:avLst/>
                <a:gdLst/>
                <a:ahLst/>
                <a:cxnLst/>
                <a:rect l="l" t="t" r="r" b="b"/>
                <a:pathLst>
                  <a:path w="10" h="11" extrusionOk="0">
                    <a:moveTo>
                      <a:pt x="5" y="1"/>
                    </a:moveTo>
                    <a:cubicBezTo>
                      <a:pt x="0" y="2"/>
                      <a:pt x="3" y="11"/>
                      <a:pt x="7" y="9"/>
                    </a:cubicBezTo>
                    <a:cubicBezTo>
                      <a:pt x="10" y="8"/>
                      <a:pt x="9" y="0"/>
                      <a:pt x="5" y="1"/>
                    </a:cubicBezTo>
                    <a:cubicBezTo>
                      <a:pt x="3" y="1"/>
                      <a:pt x="6"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1" name="Google Shape;1001;p11"/>
              <p:cNvSpPr/>
              <p:nvPr/>
            </p:nvSpPr>
            <p:spPr>
              <a:xfrm>
                <a:off x="12442169" y="10090714"/>
                <a:ext cx="738850" cy="646667"/>
              </a:xfrm>
              <a:custGeom>
                <a:avLst/>
                <a:gdLst/>
                <a:ahLst/>
                <a:cxnLst/>
                <a:rect l="l" t="t" r="r" b="b"/>
                <a:pathLst>
                  <a:path w="79" h="69" extrusionOk="0">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2" name="Google Shape;1002;p11"/>
              <p:cNvSpPr/>
              <p:nvPr/>
            </p:nvSpPr>
            <p:spPr>
              <a:xfrm>
                <a:off x="12919873" y="10399714"/>
                <a:ext cx="121018" cy="124238"/>
              </a:xfrm>
              <a:custGeom>
                <a:avLst/>
                <a:gdLst/>
                <a:ahLst/>
                <a:cxnLst/>
                <a:rect l="l" t="t" r="r" b="b"/>
                <a:pathLst>
                  <a:path w="13" h="13" extrusionOk="0">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3" name="Google Shape;1003;p11"/>
              <p:cNvSpPr/>
              <p:nvPr/>
            </p:nvSpPr>
            <p:spPr>
              <a:xfrm>
                <a:off x="12263825" y="9240168"/>
                <a:ext cx="47770" cy="76452"/>
              </a:xfrm>
              <a:custGeom>
                <a:avLst/>
                <a:gdLst/>
                <a:ahLst/>
                <a:cxnLst/>
                <a:rect l="l" t="t" r="r" b="b"/>
                <a:pathLst>
                  <a:path w="5" h="8" extrusionOk="0">
                    <a:moveTo>
                      <a:pt x="2" y="5"/>
                    </a:moveTo>
                    <a:cubicBezTo>
                      <a:pt x="2" y="4"/>
                      <a:pt x="4" y="2"/>
                      <a:pt x="5" y="1"/>
                    </a:cubicBezTo>
                    <a:cubicBezTo>
                      <a:pt x="4" y="0"/>
                      <a:pt x="2" y="2"/>
                      <a:pt x="1" y="3"/>
                    </a:cubicBezTo>
                    <a:cubicBezTo>
                      <a:pt x="0" y="4"/>
                      <a:pt x="0" y="6"/>
                      <a:pt x="0" y="8"/>
                    </a:cubicBezTo>
                    <a:cubicBezTo>
                      <a:pt x="2" y="7"/>
                      <a:pt x="2" y="6"/>
                      <a:pt x="2"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4" name="Google Shape;1004;p11"/>
              <p:cNvSpPr/>
              <p:nvPr/>
            </p:nvSpPr>
            <p:spPr>
              <a:xfrm>
                <a:off x="12219238" y="8857903"/>
                <a:ext cx="324841" cy="420493"/>
              </a:xfrm>
              <a:custGeom>
                <a:avLst/>
                <a:gdLst/>
                <a:ahLst/>
                <a:cxnLst/>
                <a:rect l="l" t="t" r="r" b="b"/>
                <a:pathLst>
                  <a:path w="35" h="45" extrusionOk="0">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5" name="Google Shape;1005;p11"/>
              <p:cNvSpPr/>
              <p:nvPr/>
            </p:nvSpPr>
            <p:spPr>
              <a:xfrm>
                <a:off x="12359366" y="8520232"/>
                <a:ext cx="595539" cy="420493"/>
              </a:xfrm>
              <a:custGeom>
                <a:avLst/>
                <a:gdLst/>
                <a:ahLst/>
                <a:cxnLst/>
                <a:rect l="l" t="t" r="r" b="b"/>
                <a:pathLst>
                  <a:path w="64" h="45" extrusionOk="0">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6" name="Google Shape;1006;p11"/>
              <p:cNvSpPr/>
              <p:nvPr/>
            </p:nvSpPr>
            <p:spPr>
              <a:xfrm>
                <a:off x="11696948" y="7921348"/>
                <a:ext cx="1092353" cy="767720"/>
              </a:xfrm>
              <a:custGeom>
                <a:avLst/>
                <a:gdLst/>
                <a:ahLst/>
                <a:cxnLst/>
                <a:rect l="l" t="t" r="r" b="b"/>
                <a:pathLst>
                  <a:path w="117" h="82" extrusionOk="0">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7" name="Google Shape;1007;p11"/>
              <p:cNvSpPr/>
              <p:nvPr/>
            </p:nvSpPr>
            <p:spPr>
              <a:xfrm>
                <a:off x="12684204" y="7940461"/>
                <a:ext cx="767512" cy="946111"/>
              </a:xfrm>
              <a:custGeom>
                <a:avLst/>
                <a:gdLst/>
                <a:ahLst/>
                <a:cxnLst/>
                <a:rect l="l" t="t" r="r" b="b"/>
                <a:pathLst>
                  <a:path w="82" h="101" extrusionOk="0">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8" name="Google Shape;1008;p11"/>
              <p:cNvSpPr/>
              <p:nvPr/>
            </p:nvSpPr>
            <p:spPr>
              <a:xfrm>
                <a:off x="13356181" y="8182564"/>
                <a:ext cx="299363" cy="270774"/>
              </a:xfrm>
              <a:custGeom>
                <a:avLst/>
                <a:gdLst/>
                <a:ahLst/>
                <a:cxnLst/>
                <a:rect l="l" t="t" r="r" b="b"/>
                <a:pathLst>
                  <a:path w="32" h="29" extrusionOk="0">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09" name="Google Shape;1009;p11"/>
              <p:cNvSpPr/>
              <p:nvPr/>
            </p:nvSpPr>
            <p:spPr>
              <a:xfrm>
                <a:off x="13200127" y="8313173"/>
                <a:ext cx="691079" cy="573401"/>
              </a:xfrm>
              <a:custGeom>
                <a:avLst/>
                <a:gdLst/>
                <a:ahLst/>
                <a:cxnLst/>
                <a:rect l="l" t="t" r="r" b="b"/>
                <a:pathLst>
                  <a:path w="74" h="61" extrusionOk="0">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0" name="Google Shape;1010;p11"/>
              <p:cNvSpPr/>
              <p:nvPr/>
            </p:nvSpPr>
            <p:spPr>
              <a:xfrm>
                <a:off x="13235160" y="8482008"/>
                <a:ext cx="812099" cy="777275"/>
              </a:xfrm>
              <a:custGeom>
                <a:avLst/>
                <a:gdLst/>
                <a:ahLst/>
                <a:cxnLst/>
                <a:rect l="l" t="t" r="r" b="b"/>
                <a:pathLst>
                  <a:path w="87" h="83" extrusionOk="0">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1" name="Google Shape;1011;p11"/>
              <p:cNvSpPr/>
              <p:nvPr/>
            </p:nvSpPr>
            <p:spPr>
              <a:xfrm>
                <a:off x="13601402" y="8437409"/>
                <a:ext cx="82802" cy="101937"/>
              </a:xfrm>
              <a:custGeom>
                <a:avLst/>
                <a:gdLst/>
                <a:ahLst/>
                <a:cxnLst/>
                <a:rect l="l" t="t" r="r" b="b"/>
                <a:pathLst>
                  <a:path w="9" h="11" extrusionOk="0">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2" name="Google Shape;1012;p11"/>
              <p:cNvSpPr/>
              <p:nvPr/>
            </p:nvSpPr>
            <p:spPr>
              <a:xfrm>
                <a:off x="13040894" y="8848347"/>
                <a:ext cx="242035" cy="261216"/>
              </a:xfrm>
              <a:custGeom>
                <a:avLst/>
                <a:gdLst/>
                <a:ahLst/>
                <a:cxnLst/>
                <a:rect l="l" t="t" r="r" b="b"/>
                <a:pathLst>
                  <a:path w="26" h="28" extrusionOk="0">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3" name="Google Shape;1013;p11"/>
              <p:cNvSpPr/>
              <p:nvPr/>
            </p:nvSpPr>
            <p:spPr>
              <a:xfrm>
                <a:off x="13012231" y="9147788"/>
                <a:ext cx="92356" cy="92381"/>
              </a:xfrm>
              <a:custGeom>
                <a:avLst/>
                <a:gdLst/>
                <a:ahLst/>
                <a:cxnLst/>
                <a:rect l="l" t="t" r="r" b="b"/>
                <a:pathLst>
                  <a:path w="10" h="10" extrusionOk="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4" name="Google Shape;1014;p11"/>
              <p:cNvSpPr/>
              <p:nvPr/>
            </p:nvSpPr>
            <p:spPr>
              <a:xfrm>
                <a:off x="13012231" y="9090449"/>
                <a:ext cx="101909" cy="86010"/>
              </a:xfrm>
              <a:custGeom>
                <a:avLst/>
                <a:gdLst/>
                <a:ahLst/>
                <a:cxnLst/>
                <a:rect l="l" t="t" r="r" b="b"/>
                <a:pathLst>
                  <a:path w="11" h="9" extrusionOk="0">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5" name="Google Shape;1015;p11"/>
              <p:cNvSpPr/>
              <p:nvPr/>
            </p:nvSpPr>
            <p:spPr>
              <a:xfrm>
                <a:off x="13031339" y="9061778"/>
                <a:ext cx="503183" cy="544731"/>
              </a:xfrm>
              <a:custGeom>
                <a:avLst/>
                <a:gdLst/>
                <a:ahLst/>
                <a:cxnLst/>
                <a:rect l="l" t="t" r="r" b="b"/>
                <a:pathLst>
                  <a:path w="54" h="58" extrusionOk="0">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6" name="Google Shape;1016;p11"/>
              <p:cNvSpPr/>
              <p:nvPr/>
            </p:nvSpPr>
            <p:spPr>
              <a:xfrm>
                <a:off x="12117331" y="8931170"/>
                <a:ext cx="251591" cy="289888"/>
              </a:xfrm>
              <a:custGeom>
                <a:avLst/>
                <a:gdLst/>
                <a:ahLst/>
                <a:cxnLst/>
                <a:rect l="l" t="t" r="r" b="b"/>
                <a:pathLst>
                  <a:path w="27" h="31" extrusionOk="0">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7" name="Google Shape;1017;p11"/>
              <p:cNvSpPr/>
              <p:nvPr/>
            </p:nvSpPr>
            <p:spPr>
              <a:xfrm>
                <a:off x="12133252" y="8931170"/>
                <a:ext cx="105096" cy="66896"/>
              </a:xfrm>
              <a:custGeom>
                <a:avLst/>
                <a:gdLst/>
                <a:ahLst/>
                <a:cxnLst/>
                <a:rect l="l" t="t" r="r" b="b"/>
                <a:pathLst>
                  <a:path w="11" h="7" extrusionOk="0">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8" name="Google Shape;1018;p11"/>
              <p:cNvSpPr/>
              <p:nvPr/>
            </p:nvSpPr>
            <p:spPr>
              <a:xfrm>
                <a:off x="12098219" y="8427855"/>
                <a:ext cx="343947" cy="531988"/>
              </a:xfrm>
              <a:custGeom>
                <a:avLst/>
                <a:gdLst/>
                <a:ahLst/>
                <a:cxnLst/>
                <a:rect l="l" t="t" r="r" b="b"/>
                <a:pathLst>
                  <a:path w="37" h="57" extrusionOk="0">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19" name="Google Shape;1019;p11"/>
              <p:cNvSpPr/>
              <p:nvPr/>
            </p:nvSpPr>
            <p:spPr>
              <a:xfrm>
                <a:off x="11731983" y="8453338"/>
                <a:ext cx="140126" cy="289888"/>
              </a:xfrm>
              <a:custGeom>
                <a:avLst/>
                <a:gdLst/>
                <a:ahLst/>
                <a:cxnLst/>
                <a:rect l="l" t="t" r="r" b="b"/>
                <a:pathLst>
                  <a:path w="15" h="31" extrusionOk="0">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0" name="Google Shape;1020;p11"/>
              <p:cNvSpPr/>
              <p:nvPr/>
            </p:nvSpPr>
            <p:spPr>
              <a:xfrm>
                <a:off x="11827523" y="8380067"/>
                <a:ext cx="550954" cy="477835"/>
              </a:xfrm>
              <a:custGeom>
                <a:avLst/>
                <a:gdLst/>
                <a:ahLst/>
                <a:cxnLst/>
                <a:rect l="l" t="t" r="r" b="b"/>
                <a:pathLst>
                  <a:path w="59" h="51" extrusionOk="0">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1" name="Google Shape;1021;p11"/>
              <p:cNvSpPr/>
              <p:nvPr/>
            </p:nvSpPr>
            <p:spPr>
              <a:xfrm>
                <a:off x="11432621" y="8322725"/>
                <a:ext cx="394902" cy="280330"/>
              </a:xfrm>
              <a:custGeom>
                <a:avLst/>
                <a:gdLst/>
                <a:ahLst/>
                <a:cxnLst/>
                <a:rect l="l" t="t" r="r" b="b"/>
                <a:pathLst>
                  <a:path w="42" h="30" extrusionOk="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2" name="Google Shape;1022;p11"/>
              <p:cNvSpPr/>
              <p:nvPr/>
            </p:nvSpPr>
            <p:spPr>
              <a:xfrm>
                <a:off x="11696950" y="8529787"/>
                <a:ext cx="92356" cy="222991"/>
              </a:xfrm>
              <a:custGeom>
                <a:avLst/>
                <a:gdLst/>
                <a:ahLst/>
                <a:cxnLst/>
                <a:rect l="l" t="t" r="r" b="b"/>
                <a:pathLst>
                  <a:path w="10" h="24" extrusionOk="0">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3" name="Google Shape;1023;p11"/>
              <p:cNvSpPr/>
              <p:nvPr/>
            </p:nvSpPr>
            <p:spPr>
              <a:xfrm>
                <a:off x="11295676" y="8539346"/>
                <a:ext cx="296176" cy="289888"/>
              </a:xfrm>
              <a:custGeom>
                <a:avLst/>
                <a:gdLst/>
                <a:ahLst/>
                <a:cxnLst/>
                <a:rect l="l" t="t" r="r" b="b"/>
                <a:pathLst>
                  <a:path w="32" h="31" extrusionOk="0">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4" name="Google Shape;1024;p11"/>
              <p:cNvSpPr/>
              <p:nvPr/>
            </p:nvSpPr>
            <p:spPr>
              <a:xfrm>
                <a:off x="11547268" y="8529787"/>
                <a:ext cx="213378" cy="280330"/>
              </a:xfrm>
              <a:custGeom>
                <a:avLst/>
                <a:gdLst/>
                <a:ahLst/>
                <a:cxnLst/>
                <a:rect l="l" t="t" r="r" b="b"/>
                <a:pathLst>
                  <a:path w="23" h="30" extrusionOk="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5" name="Google Shape;1025;p11"/>
              <p:cNvSpPr/>
              <p:nvPr/>
            </p:nvSpPr>
            <p:spPr>
              <a:xfrm>
                <a:off x="11079116" y="8558456"/>
                <a:ext cx="140126" cy="168836"/>
              </a:xfrm>
              <a:custGeom>
                <a:avLst/>
                <a:gdLst/>
                <a:ahLst/>
                <a:cxnLst/>
                <a:rect l="l" t="t" r="r" b="b"/>
                <a:pathLst>
                  <a:path w="15" h="18" extrusionOk="0">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6" name="Google Shape;1026;p11"/>
              <p:cNvSpPr/>
              <p:nvPr/>
            </p:nvSpPr>
            <p:spPr>
              <a:xfrm>
                <a:off x="11161920" y="8631727"/>
                <a:ext cx="207004" cy="197507"/>
              </a:xfrm>
              <a:custGeom>
                <a:avLst/>
                <a:gdLst/>
                <a:ahLst/>
                <a:cxnLst/>
                <a:rect l="l" t="t" r="r" b="b"/>
                <a:pathLst>
                  <a:path w="22" h="21" extrusionOk="0">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7" name="Google Shape;1027;p11"/>
              <p:cNvSpPr/>
              <p:nvPr/>
            </p:nvSpPr>
            <p:spPr>
              <a:xfrm>
                <a:off x="11015421" y="8443778"/>
                <a:ext cx="324841" cy="273959"/>
              </a:xfrm>
              <a:custGeom>
                <a:avLst/>
                <a:gdLst/>
                <a:ahLst/>
                <a:cxnLst/>
                <a:rect l="l" t="t" r="r" b="b"/>
                <a:pathLst>
                  <a:path w="35" h="29" extrusionOk="0">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8" name="Google Shape;1028;p11"/>
              <p:cNvSpPr/>
              <p:nvPr/>
            </p:nvSpPr>
            <p:spPr>
              <a:xfrm>
                <a:off x="10929435" y="8453336"/>
                <a:ext cx="149681" cy="66896"/>
              </a:xfrm>
              <a:custGeom>
                <a:avLst/>
                <a:gdLst/>
                <a:ahLst/>
                <a:cxnLst/>
                <a:rect l="l" t="t" r="r" b="b"/>
                <a:pathLst>
                  <a:path w="16" h="7" extrusionOk="0">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29" name="Google Shape;1029;p11"/>
              <p:cNvSpPr/>
              <p:nvPr/>
            </p:nvSpPr>
            <p:spPr>
              <a:xfrm>
                <a:off x="10919881" y="8389624"/>
                <a:ext cx="140126" cy="38228"/>
              </a:xfrm>
              <a:custGeom>
                <a:avLst/>
                <a:gdLst/>
                <a:ahLst/>
                <a:cxnLst/>
                <a:rect l="l" t="t" r="r" b="b"/>
                <a:pathLst>
                  <a:path w="15" h="4" extrusionOk="0">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0" name="Google Shape;1030;p11"/>
              <p:cNvSpPr/>
              <p:nvPr/>
            </p:nvSpPr>
            <p:spPr>
              <a:xfrm>
                <a:off x="10900773" y="7733400"/>
                <a:ext cx="560506" cy="637110"/>
              </a:xfrm>
              <a:custGeom>
                <a:avLst/>
                <a:gdLst/>
                <a:ahLst/>
                <a:cxnLst/>
                <a:rect l="l" t="t" r="r" b="b"/>
                <a:pathLst>
                  <a:path w="60" h="68" extrusionOk="0">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1" name="Google Shape;1031;p11"/>
              <p:cNvSpPr/>
              <p:nvPr/>
            </p:nvSpPr>
            <p:spPr>
              <a:xfrm>
                <a:off x="10900773" y="8259016"/>
                <a:ext cx="270698" cy="213436"/>
              </a:xfrm>
              <a:custGeom>
                <a:avLst/>
                <a:gdLst/>
                <a:ahLst/>
                <a:cxnLst/>
                <a:rect l="l" t="t" r="r" b="b"/>
                <a:pathLst>
                  <a:path w="29" h="23" extrusionOk="0">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2" name="Google Shape;1032;p11"/>
              <p:cNvSpPr/>
              <p:nvPr/>
            </p:nvSpPr>
            <p:spPr>
              <a:xfrm>
                <a:off x="11136443" y="7838521"/>
                <a:ext cx="783434" cy="729495"/>
              </a:xfrm>
              <a:custGeom>
                <a:avLst/>
                <a:gdLst/>
                <a:ahLst/>
                <a:cxnLst/>
                <a:rect l="l" t="t" r="r" b="b"/>
                <a:pathLst>
                  <a:path w="84" h="78" extrusionOk="0">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3" name="Google Shape;1033;p11"/>
              <p:cNvSpPr/>
              <p:nvPr/>
            </p:nvSpPr>
            <p:spPr>
              <a:xfrm>
                <a:off x="12814780" y="7500853"/>
                <a:ext cx="515921" cy="503319"/>
              </a:xfrm>
              <a:custGeom>
                <a:avLst/>
                <a:gdLst/>
                <a:ahLst/>
                <a:cxnLst/>
                <a:rect l="l" t="t" r="r" b="b"/>
                <a:pathLst>
                  <a:path w="55" h="54" extrusionOk="0">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4" name="Google Shape;1034;p11"/>
              <p:cNvSpPr/>
              <p:nvPr/>
            </p:nvSpPr>
            <p:spPr>
              <a:xfrm>
                <a:off x="12050449" y="7210969"/>
                <a:ext cx="187901" cy="363155"/>
              </a:xfrm>
              <a:custGeom>
                <a:avLst/>
                <a:gdLst/>
                <a:ahLst/>
                <a:cxnLst/>
                <a:rect l="l" t="t" r="r" b="b"/>
                <a:pathLst>
                  <a:path w="20" h="39" extrusionOk="0">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5" name="Google Shape;1035;p11"/>
              <p:cNvSpPr/>
              <p:nvPr/>
            </p:nvSpPr>
            <p:spPr>
              <a:xfrm>
                <a:off x="12133255" y="7424398"/>
                <a:ext cx="710191" cy="684898"/>
              </a:xfrm>
              <a:custGeom>
                <a:avLst/>
                <a:gdLst/>
                <a:ahLst/>
                <a:cxnLst/>
                <a:rect l="l" t="t" r="r" b="b"/>
                <a:pathLst>
                  <a:path w="76" h="73" extrusionOk="0">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6" name="Google Shape;1036;p11"/>
              <p:cNvSpPr/>
              <p:nvPr/>
            </p:nvSpPr>
            <p:spPr>
              <a:xfrm>
                <a:off x="10910328" y="7714287"/>
                <a:ext cx="391719" cy="318558"/>
              </a:xfrm>
              <a:custGeom>
                <a:avLst/>
                <a:gdLst/>
                <a:ahLst/>
                <a:cxnLst/>
                <a:rect l="l" t="t" r="r" b="b"/>
                <a:pathLst>
                  <a:path w="42" h="34" extrusionOk="0">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7" name="Google Shape;1037;p11"/>
              <p:cNvSpPr/>
              <p:nvPr/>
            </p:nvSpPr>
            <p:spPr>
              <a:xfrm>
                <a:off x="11098225" y="7265122"/>
                <a:ext cx="560506" cy="449165"/>
              </a:xfrm>
              <a:custGeom>
                <a:avLst/>
                <a:gdLst/>
                <a:ahLst/>
                <a:cxnLst/>
                <a:rect l="l" t="t" r="r" b="b"/>
                <a:pathLst>
                  <a:path w="60" h="48" extrusionOk="0">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8" name="Google Shape;1038;p11"/>
              <p:cNvSpPr/>
              <p:nvPr/>
            </p:nvSpPr>
            <p:spPr>
              <a:xfrm>
                <a:off x="11295679" y="7220524"/>
                <a:ext cx="968149" cy="923811"/>
              </a:xfrm>
              <a:custGeom>
                <a:avLst/>
                <a:gdLst/>
                <a:ahLst/>
                <a:cxnLst/>
                <a:rect l="l" t="t" r="r" b="b"/>
                <a:pathLst>
                  <a:path w="104" h="99" extrusionOk="0">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39" name="Google Shape;1039;p11"/>
              <p:cNvSpPr/>
              <p:nvPr/>
            </p:nvSpPr>
            <p:spPr>
              <a:xfrm>
                <a:off x="8295687" y="3719600"/>
                <a:ext cx="2850308" cy="2124769"/>
              </a:xfrm>
              <a:custGeom>
                <a:avLst/>
                <a:gdLst/>
                <a:ahLst/>
                <a:cxnLst/>
                <a:rect l="l" t="t" r="r" b="b"/>
                <a:pathLst>
                  <a:path w="305" h="227" extrusionOk="0">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0" name="Google Shape;1040;p11"/>
              <p:cNvSpPr/>
              <p:nvPr/>
            </p:nvSpPr>
            <p:spPr>
              <a:xfrm>
                <a:off x="9136448" y="5038420"/>
                <a:ext cx="149681" cy="105125"/>
              </a:xfrm>
              <a:custGeom>
                <a:avLst/>
                <a:gdLst/>
                <a:ahLst/>
                <a:cxnLst/>
                <a:rect l="l" t="t" r="r" b="b"/>
                <a:pathLst>
                  <a:path w="16" h="11" extrusionOk="0">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1" name="Google Shape;1041;p11"/>
              <p:cNvSpPr/>
              <p:nvPr/>
            </p:nvSpPr>
            <p:spPr>
              <a:xfrm>
                <a:off x="9184221" y="4965151"/>
                <a:ext cx="38217" cy="19114"/>
              </a:xfrm>
              <a:custGeom>
                <a:avLst/>
                <a:gdLst/>
                <a:ahLst/>
                <a:cxnLst/>
                <a:rect l="l" t="t" r="r" b="b"/>
                <a:pathLst>
                  <a:path w="4" h="2" extrusionOk="0">
                    <a:moveTo>
                      <a:pt x="2" y="2"/>
                    </a:moveTo>
                    <a:cubicBezTo>
                      <a:pt x="0" y="2"/>
                      <a:pt x="1" y="0"/>
                      <a:pt x="2" y="0"/>
                    </a:cubicBezTo>
                    <a:cubicBezTo>
                      <a:pt x="3" y="0"/>
                      <a:pt x="4" y="2"/>
                      <a:pt x="2"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2" name="Google Shape;1042;p11"/>
              <p:cNvSpPr/>
              <p:nvPr/>
            </p:nvSpPr>
            <p:spPr>
              <a:xfrm>
                <a:off x="9212883" y="3859763"/>
                <a:ext cx="101909" cy="57339"/>
              </a:xfrm>
              <a:custGeom>
                <a:avLst/>
                <a:gdLst/>
                <a:ahLst/>
                <a:cxnLst/>
                <a:rect l="l" t="t" r="r" b="b"/>
                <a:pathLst>
                  <a:path w="11" h="6" extrusionOk="0">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3" name="Google Shape;1043;p11"/>
              <p:cNvSpPr/>
              <p:nvPr/>
            </p:nvSpPr>
            <p:spPr>
              <a:xfrm>
                <a:off x="9528168" y="3776934"/>
                <a:ext cx="76432" cy="44598"/>
              </a:xfrm>
              <a:custGeom>
                <a:avLst/>
                <a:gdLst/>
                <a:ahLst/>
                <a:cxnLst/>
                <a:rect l="l" t="t" r="r" b="b"/>
                <a:pathLst>
                  <a:path w="8" h="5" extrusionOk="0">
                    <a:moveTo>
                      <a:pt x="8" y="3"/>
                    </a:moveTo>
                    <a:cubicBezTo>
                      <a:pt x="8" y="5"/>
                      <a:pt x="0" y="4"/>
                      <a:pt x="0" y="2"/>
                    </a:cubicBezTo>
                    <a:cubicBezTo>
                      <a:pt x="0" y="0"/>
                      <a:pt x="8" y="1"/>
                      <a:pt x="8"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4" name="Google Shape;1044;p11"/>
              <p:cNvSpPr/>
              <p:nvPr/>
            </p:nvSpPr>
            <p:spPr>
              <a:xfrm>
                <a:off x="10735169" y="3897991"/>
                <a:ext cx="54142" cy="38228"/>
              </a:xfrm>
              <a:custGeom>
                <a:avLst/>
                <a:gdLst/>
                <a:ahLst/>
                <a:cxnLst/>
                <a:rect l="l" t="t" r="r" b="b"/>
                <a:pathLst>
                  <a:path w="6" h="4" extrusionOk="0">
                    <a:moveTo>
                      <a:pt x="5" y="3"/>
                    </a:moveTo>
                    <a:cubicBezTo>
                      <a:pt x="4" y="4"/>
                      <a:pt x="0" y="0"/>
                      <a:pt x="1" y="0"/>
                    </a:cubicBezTo>
                    <a:cubicBezTo>
                      <a:pt x="2" y="0"/>
                      <a:pt x="6" y="2"/>
                      <a:pt x="5" y="3"/>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5" name="Google Shape;1045;p11"/>
              <p:cNvSpPr/>
              <p:nvPr/>
            </p:nvSpPr>
            <p:spPr>
              <a:xfrm>
                <a:off x="10808419" y="3936214"/>
                <a:ext cx="47770" cy="9558"/>
              </a:xfrm>
              <a:custGeom>
                <a:avLst/>
                <a:gdLst/>
                <a:ahLst/>
                <a:cxnLst/>
                <a:rect l="l" t="t" r="r" b="b"/>
                <a:pathLst>
                  <a:path w="5" h="1" extrusionOk="0">
                    <a:moveTo>
                      <a:pt x="4" y="1"/>
                    </a:moveTo>
                    <a:cubicBezTo>
                      <a:pt x="2" y="1"/>
                      <a:pt x="0" y="0"/>
                      <a:pt x="2" y="0"/>
                    </a:cubicBezTo>
                    <a:cubicBezTo>
                      <a:pt x="3" y="0"/>
                      <a:pt x="5" y="1"/>
                      <a:pt x="4"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6" name="Google Shape;1046;p11"/>
              <p:cNvSpPr/>
              <p:nvPr/>
            </p:nvSpPr>
            <p:spPr>
              <a:xfrm>
                <a:off x="10808419" y="4468203"/>
                <a:ext cx="38217" cy="66896"/>
              </a:xfrm>
              <a:custGeom>
                <a:avLst/>
                <a:gdLst/>
                <a:ahLst/>
                <a:cxnLst/>
                <a:rect l="l" t="t" r="r" b="b"/>
                <a:pathLst>
                  <a:path w="4" h="7" extrusionOk="0">
                    <a:moveTo>
                      <a:pt x="2" y="0"/>
                    </a:moveTo>
                    <a:cubicBezTo>
                      <a:pt x="0" y="0"/>
                      <a:pt x="3" y="7"/>
                      <a:pt x="4" y="7"/>
                    </a:cubicBezTo>
                    <a:cubicBezTo>
                      <a:pt x="4" y="7"/>
                      <a:pt x="3" y="0"/>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7" name="Google Shape;1047;p11"/>
              <p:cNvSpPr/>
              <p:nvPr/>
            </p:nvSpPr>
            <p:spPr>
              <a:xfrm>
                <a:off x="10827525" y="4589252"/>
                <a:ext cx="63695" cy="38228"/>
              </a:xfrm>
              <a:custGeom>
                <a:avLst/>
                <a:gdLst/>
                <a:ahLst/>
                <a:cxnLst/>
                <a:rect l="l" t="t" r="r" b="b"/>
                <a:pathLst>
                  <a:path w="7" h="4" extrusionOk="0">
                    <a:moveTo>
                      <a:pt x="1" y="0"/>
                    </a:moveTo>
                    <a:cubicBezTo>
                      <a:pt x="0" y="1"/>
                      <a:pt x="0" y="3"/>
                      <a:pt x="1" y="4"/>
                    </a:cubicBezTo>
                    <a:cubicBezTo>
                      <a:pt x="2" y="4"/>
                      <a:pt x="3" y="4"/>
                      <a:pt x="5" y="4"/>
                    </a:cubicBezTo>
                    <a:cubicBezTo>
                      <a:pt x="7" y="4"/>
                      <a:pt x="1" y="0"/>
                      <a:pt x="1" y="0"/>
                    </a:cubicBezTo>
                    <a:cubicBezTo>
                      <a:pt x="0" y="1"/>
                      <a:pt x="1" y="0"/>
                      <a:pt x="1"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8" name="Google Shape;1048;p11"/>
              <p:cNvSpPr/>
              <p:nvPr/>
            </p:nvSpPr>
            <p:spPr>
              <a:xfrm>
                <a:off x="10566376" y="4796314"/>
                <a:ext cx="159234" cy="92381"/>
              </a:xfrm>
              <a:custGeom>
                <a:avLst/>
                <a:gdLst/>
                <a:ahLst/>
                <a:cxnLst/>
                <a:rect l="l" t="t" r="r" b="b"/>
                <a:pathLst>
                  <a:path w="17" h="10" extrusionOk="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49" name="Google Shape;1049;p11"/>
              <p:cNvSpPr/>
              <p:nvPr/>
            </p:nvSpPr>
            <p:spPr>
              <a:xfrm>
                <a:off x="10537717" y="4777203"/>
                <a:ext cx="82802" cy="28672"/>
              </a:xfrm>
              <a:custGeom>
                <a:avLst/>
                <a:gdLst/>
                <a:ahLst/>
                <a:cxnLst/>
                <a:rect l="l" t="t" r="r" b="b"/>
                <a:pathLst>
                  <a:path w="9" h="3" extrusionOk="0">
                    <a:moveTo>
                      <a:pt x="8" y="1"/>
                    </a:moveTo>
                    <a:cubicBezTo>
                      <a:pt x="9" y="1"/>
                      <a:pt x="5" y="0"/>
                      <a:pt x="5" y="0"/>
                    </a:cubicBezTo>
                    <a:cubicBezTo>
                      <a:pt x="3" y="0"/>
                      <a:pt x="1" y="0"/>
                      <a:pt x="0" y="0"/>
                    </a:cubicBezTo>
                    <a:cubicBezTo>
                      <a:pt x="2" y="0"/>
                      <a:pt x="6" y="3"/>
                      <a:pt x="8" y="1"/>
                    </a:cubicBezTo>
                    <a:cubicBezTo>
                      <a:pt x="9" y="1"/>
                      <a:pt x="7" y="2"/>
                      <a:pt x="8"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0" name="Google Shape;1050;p11"/>
              <p:cNvSpPr/>
              <p:nvPr/>
            </p:nvSpPr>
            <p:spPr>
              <a:xfrm>
                <a:off x="10407146" y="4974706"/>
                <a:ext cx="121018" cy="63711"/>
              </a:xfrm>
              <a:custGeom>
                <a:avLst/>
                <a:gdLst/>
                <a:ahLst/>
                <a:cxnLst/>
                <a:rect l="l" t="t" r="r" b="b"/>
                <a:pathLst>
                  <a:path w="13" h="7" extrusionOk="0">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1" name="Google Shape;1051;p11"/>
              <p:cNvSpPr/>
              <p:nvPr/>
            </p:nvSpPr>
            <p:spPr>
              <a:xfrm>
                <a:off x="9305238" y="5067088"/>
                <a:ext cx="38216" cy="57339"/>
              </a:xfrm>
              <a:custGeom>
                <a:avLst/>
                <a:gdLst/>
                <a:ahLst/>
                <a:cxnLst/>
                <a:rect l="l" t="t" r="r" b="b"/>
                <a:pathLst>
                  <a:path w="4" h="6" extrusionOk="0">
                    <a:moveTo>
                      <a:pt x="3" y="2"/>
                    </a:moveTo>
                    <a:cubicBezTo>
                      <a:pt x="2" y="0"/>
                      <a:pt x="1" y="1"/>
                      <a:pt x="1" y="3"/>
                    </a:cubicBezTo>
                    <a:cubicBezTo>
                      <a:pt x="0" y="6"/>
                      <a:pt x="4" y="4"/>
                      <a:pt x="3" y="2"/>
                    </a:cubicBezTo>
                    <a:cubicBezTo>
                      <a:pt x="3" y="2"/>
                      <a:pt x="4" y="3"/>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2" name="Google Shape;1052;p11"/>
              <p:cNvSpPr/>
              <p:nvPr/>
            </p:nvSpPr>
            <p:spPr>
              <a:xfrm>
                <a:off x="9222436" y="4946037"/>
                <a:ext cx="35033" cy="38228"/>
              </a:xfrm>
              <a:custGeom>
                <a:avLst/>
                <a:gdLst/>
                <a:ahLst/>
                <a:cxnLst/>
                <a:rect l="l" t="t" r="r" b="b"/>
                <a:pathLst>
                  <a:path w="4" h="4" extrusionOk="0">
                    <a:moveTo>
                      <a:pt x="4" y="2"/>
                    </a:moveTo>
                    <a:cubicBezTo>
                      <a:pt x="3" y="2"/>
                      <a:pt x="1" y="0"/>
                      <a:pt x="1" y="1"/>
                    </a:cubicBezTo>
                    <a:cubicBezTo>
                      <a:pt x="0" y="4"/>
                      <a:pt x="4" y="2"/>
                      <a:pt x="4" y="2"/>
                    </a:cubicBezTo>
                    <a:cubicBezTo>
                      <a:pt x="3" y="2"/>
                      <a:pt x="4" y="2"/>
                      <a:pt x="4"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3" name="Google Shape;1053;p11"/>
              <p:cNvSpPr/>
              <p:nvPr/>
            </p:nvSpPr>
            <p:spPr>
              <a:xfrm>
                <a:off x="10865739" y="4347151"/>
                <a:ext cx="19109" cy="19114"/>
              </a:xfrm>
              <a:custGeom>
                <a:avLst/>
                <a:gdLst/>
                <a:ahLst/>
                <a:cxnLst/>
                <a:rect l="l" t="t" r="r" b="b"/>
                <a:pathLst>
                  <a:path w="2" h="2" extrusionOk="0">
                    <a:moveTo>
                      <a:pt x="2" y="1"/>
                    </a:moveTo>
                    <a:cubicBezTo>
                      <a:pt x="2" y="0"/>
                      <a:pt x="0" y="1"/>
                      <a:pt x="0" y="2"/>
                    </a:cubicBezTo>
                    <a:cubicBezTo>
                      <a:pt x="1" y="2"/>
                      <a:pt x="2" y="2"/>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4" name="Google Shape;1054;p11"/>
              <p:cNvSpPr/>
              <p:nvPr/>
            </p:nvSpPr>
            <p:spPr>
              <a:xfrm>
                <a:off x="10789307" y="4245213"/>
                <a:ext cx="28664" cy="15928"/>
              </a:xfrm>
              <a:custGeom>
                <a:avLst/>
                <a:gdLst/>
                <a:ahLst/>
                <a:cxnLst/>
                <a:rect l="l" t="t" r="r" b="b"/>
                <a:pathLst>
                  <a:path w="3" h="2" extrusionOk="0">
                    <a:moveTo>
                      <a:pt x="2" y="0"/>
                    </a:moveTo>
                    <a:cubicBezTo>
                      <a:pt x="1" y="0"/>
                      <a:pt x="0" y="1"/>
                      <a:pt x="1" y="1"/>
                    </a:cubicBezTo>
                    <a:cubicBezTo>
                      <a:pt x="2" y="2"/>
                      <a:pt x="3" y="1"/>
                      <a:pt x="2"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5" name="Google Shape;1055;p11"/>
              <p:cNvSpPr/>
              <p:nvPr/>
            </p:nvSpPr>
            <p:spPr>
              <a:xfrm>
                <a:off x="10865739" y="4206986"/>
                <a:ext cx="25477" cy="28672"/>
              </a:xfrm>
              <a:custGeom>
                <a:avLst/>
                <a:gdLst/>
                <a:ahLst/>
                <a:cxnLst/>
                <a:rect l="l" t="t" r="r" b="b"/>
                <a:pathLst>
                  <a:path w="3" h="3" extrusionOk="0">
                    <a:moveTo>
                      <a:pt x="2" y="1"/>
                    </a:moveTo>
                    <a:cubicBezTo>
                      <a:pt x="2" y="0"/>
                      <a:pt x="0" y="1"/>
                      <a:pt x="1" y="2"/>
                    </a:cubicBezTo>
                    <a:cubicBezTo>
                      <a:pt x="1" y="3"/>
                      <a:pt x="3" y="1"/>
                      <a:pt x="2"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6" name="Google Shape;1056;p11"/>
              <p:cNvSpPr/>
              <p:nvPr/>
            </p:nvSpPr>
            <p:spPr>
              <a:xfrm>
                <a:off x="8314796" y="4394934"/>
                <a:ext cx="47770" cy="6370"/>
              </a:xfrm>
              <a:custGeom>
                <a:avLst/>
                <a:gdLst/>
                <a:ahLst/>
                <a:cxnLst/>
                <a:rect l="l" t="t" r="r" b="b"/>
                <a:pathLst>
                  <a:path w="5" h="1" extrusionOk="0">
                    <a:moveTo>
                      <a:pt x="5" y="1"/>
                    </a:moveTo>
                    <a:cubicBezTo>
                      <a:pt x="4" y="0"/>
                      <a:pt x="0" y="0"/>
                      <a:pt x="1" y="0"/>
                    </a:cubicBezTo>
                    <a:cubicBezTo>
                      <a:pt x="2" y="1"/>
                      <a:pt x="5" y="1"/>
                      <a:pt x="5" y="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7" name="Google Shape;1057;p11"/>
              <p:cNvSpPr/>
              <p:nvPr/>
            </p:nvSpPr>
            <p:spPr>
              <a:xfrm>
                <a:off x="8372119" y="4394934"/>
                <a:ext cx="57323" cy="0"/>
              </a:xfrm>
              <a:custGeom>
                <a:avLst/>
                <a:gdLst/>
                <a:ahLst/>
                <a:cxnLst/>
                <a:rect l="l" t="t" r="r" b="b"/>
                <a:pathLst>
                  <a:path w="6" h="120000" extrusionOk="0">
                    <a:moveTo>
                      <a:pt x="5" y="0"/>
                    </a:moveTo>
                    <a:cubicBezTo>
                      <a:pt x="4" y="0"/>
                      <a:pt x="0" y="0"/>
                      <a:pt x="1" y="0"/>
                    </a:cubicBezTo>
                    <a:cubicBezTo>
                      <a:pt x="2" y="0"/>
                      <a:pt x="6" y="0"/>
                      <a:pt x="5" y="0"/>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8" name="Google Shape;1058;p11"/>
              <p:cNvSpPr/>
              <p:nvPr/>
            </p:nvSpPr>
            <p:spPr>
              <a:xfrm>
                <a:off x="9445367" y="3802422"/>
                <a:ext cx="38216" cy="19114"/>
              </a:xfrm>
              <a:custGeom>
                <a:avLst/>
                <a:gdLst/>
                <a:ahLst/>
                <a:cxnLst/>
                <a:rect l="l" t="t" r="r" b="b"/>
                <a:pathLst>
                  <a:path w="4" h="2" extrusionOk="0">
                    <a:moveTo>
                      <a:pt x="3" y="2"/>
                    </a:moveTo>
                    <a:cubicBezTo>
                      <a:pt x="1" y="2"/>
                      <a:pt x="0" y="0"/>
                      <a:pt x="2" y="0"/>
                    </a:cubicBezTo>
                    <a:cubicBezTo>
                      <a:pt x="3" y="0"/>
                      <a:pt x="4" y="2"/>
                      <a:pt x="3" y="2"/>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sp>
            <p:nvSpPr>
              <p:cNvPr id="1059" name="Google Shape;1059;p11"/>
              <p:cNvSpPr/>
              <p:nvPr/>
            </p:nvSpPr>
            <p:spPr>
              <a:xfrm>
                <a:off x="5467694" y="6086410"/>
                <a:ext cx="85988" cy="111494"/>
              </a:xfrm>
              <a:custGeom>
                <a:avLst/>
                <a:gdLst/>
                <a:ahLst/>
                <a:cxnLst/>
                <a:rect l="l" t="t" r="r" b="b"/>
                <a:pathLst>
                  <a:path w="9" h="12" extrusionOk="0">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solidFill>
                <a:srgbClr val="7F7F7F">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Lato"/>
                  <a:ea typeface="Lato"/>
                  <a:cs typeface="Lato"/>
                  <a:sym typeface="Lato"/>
                </a:endParaRPr>
              </a:p>
            </p:txBody>
          </p:sp>
        </p:grpSp>
        <p:sp>
          <p:nvSpPr>
            <p:cNvPr id="1060" name="Google Shape;1060;p11"/>
            <p:cNvSpPr/>
            <p:nvPr/>
          </p:nvSpPr>
          <p:spPr>
            <a:xfrm>
              <a:off x="15279816" y="7371346"/>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1" name="Google Shape;1061;p11"/>
            <p:cNvSpPr/>
            <p:nvPr/>
          </p:nvSpPr>
          <p:spPr>
            <a:xfrm>
              <a:off x="15565079" y="7052196"/>
              <a:ext cx="664046" cy="664046"/>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2" name="Google Shape;1062;p11"/>
            <p:cNvSpPr/>
            <p:nvPr/>
          </p:nvSpPr>
          <p:spPr>
            <a:xfrm>
              <a:off x="15851570" y="7514592"/>
              <a:ext cx="284034" cy="28403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3" name="Google Shape;1063;p11"/>
            <p:cNvSpPr/>
            <p:nvPr/>
          </p:nvSpPr>
          <p:spPr>
            <a:xfrm>
              <a:off x="18247637" y="8430805"/>
              <a:ext cx="349954" cy="34995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4" name="Google Shape;1064;p11"/>
            <p:cNvSpPr/>
            <p:nvPr/>
          </p:nvSpPr>
          <p:spPr>
            <a:xfrm>
              <a:off x="10356306" y="7879729"/>
              <a:ext cx="349954" cy="34995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5" name="Google Shape;1065;p11"/>
            <p:cNvSpPr/>
            <p:nvPr/>
          </p:nvSpPr>
          <p:spPr>
            <a:xfrm>
              <a:off x="11602997" y="8146325"/>
              <a:ext cx="207714" cy="20771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6" name="Google Shape;1066;p11"/>
            <p:cNvSpPr/>
            <p:nvPr/>
          </p:nvSpPr>
          <p:spPr>
            <a:xfrm>
              <a:off x="11196597" y="8573045"/>
              <a:ext cx="136672" cy="136672"/>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7" name="Google Shape;1067;p11"/>
            <p:cNvSpPr/>
            <p:nvPr/>
          </p:nvSpPr>
          <p:spPr>
            <a:xfrm>
              <a:off x="11196597" y="7778656"/>
              <a:ext cx="276050" cy="276050"/>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8" name="Google Shape;1068;p11"/>
            <p:cNvSpPr/>
            <p:nvPr/>
          </p:nvSpPr>
          <p:spPr>
            <a:xfrm>
              <a:off x="15310989" y="7049228"/>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69" name="Google Shape;1069;p11"/>
            <p:cNvSpPr/>
            <p:nvPr/>
          </p:nvSpPr>
          <p:spPr>
            <a:xfrm>
              <a:off x="15934444" y="6976491"/>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0" name="Google Shape;1070;p11"/>
            <p:cNvSpPr/>
            <p:nvPr/>
          </p:nvSpPr>
          <p:spPr>
            <a:xfrm>
              <a:off x="15444587" y="7596977"/>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1" name="Google Shape;1071;p11"/>
            <p:cNvSpPr/>
            <p:nvPr/>
          </p:nvSpPr>
          <p:spPr>
            <a:xfrm>
              <a:off x="15746051" y="7278678"/>
              <a:ext cx="729551" cy="729551"/>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2" name="Google Shape;1072;p11"/>
            <p:cNvSpPr/>
            <p:nvPr/>
          </p:nvSpPr>
          <p:spPr>
            <a:xfrm>
              <a:off x="19536199" y="7365460"/>
              <a:ext cx="935583" cy="935583"/>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3" name="Google Shape;1073;p11"/>
            <p:cNvSpPr/>
            <p:nvPr/>
          </p:nvSpPr>
          <p:spPr>
            <a:xfrm>
              <a:off x="20279666" y="7658275"/>
              <a:ext cx="349954" cy="34995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4" name="Google Shape;1074;p11"/>
            <p:cNvSpPr/>
            <p:nvPr/>
          </p:nvSpPr>
          <p:spPr>
            <a:xfrm>
              <a:off x="19987052" y="7687758"/>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5" name="Google Shape;1075;p11"/>
            <p:cNvSpPr/>
            <p:nvPr/>
          </p:nvSpPr>
          <p:spPr>
            <a:xfrm>
              <a:off x="20059095" y="7274613"/>
              <a:ext cx="570525" cy="570525"/>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6" name="Google Shape;1076;p11"/>
            <p:cNvSpPr/>
            <p:nvPr/>
          </p:nvSpPr>
          <p:spPr>
            <a:xfrm>
              <a:off x="12658635" y="9610558"/>
              <a:ext cx="349954" cy="34995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7" name="Google Shape;1077;p11"/>
            <p:cNvSpPr/>
            <p:nvPr/>
          </p:nvSpPr>
          <p:spPr>
            <a:xfrm>
              <a:off x="16201935" y="8696158"/>
              <a:ext cx="349954" cy="349954"/>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78" name="Google Shape;1078;p11"/>
            <p:cNvSpPr/>
            <p:nvPr/>
          </p:nvSpPr>
          <p:spPr>
            <a:xfrm>
              <a:off x="19181269" y="6842216"/>
              <a:ext cx="136672" cy="136672"/>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grpSp>
          <p:nvGrpSpPr>
            <p:cNvPr id="1079" name="Google Shape;1079;p11"/>
            <p:cNvGrpSpPr/>
            <p:nvPr/>
          </p:nvGrpSpPr>
          <p:grpSpPr>
            <a:xfrm>
              <a:off x="12658634" y="6377501"/>
              <a:ext cx="8455450" cy="4732515"/>
              <a:chOff x="12247443" y="6284246"/>
              <a:chExt cx="8455450" cy="4732515"/>
            </a:xfrm>
          </p:grpSpPr>
          <p:sp>
            <p:nvSpPr>
              <p:cNvPr id="1080" name="Google Shape;1080;p11"/>
              <p:cNvSpPr/>
              <p:nvPr/>
            </p:nvSpPr>
            <p:spPr>
              <a:xfrm>
                <a:off x="19286584" y="8372542"/>
                <a:ext cx="243920" cy="2439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1" name="Google Shape;1081;p11"/>
              <p:cNvSpPr/>
              <p:nvPr/>
            </p:nvSpPr>
            <p:spPr>
              <a:xfrm>
                <a:off x="12810149" y="10096318"/>
                <a:ext cx="136672" cy="136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2" name="Google Shape;1082;p11"/>
              <p:cNvSpPr/>
              <p:nvPr/>
            </p:nvSpPr>
            <p:spPr>
              <a:xfrm>
                <a:off x="18256358" y="6284246"/>
                <a:ext cx="349954" cy="34995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3" name="Google Shape;1083;p11"/>
              <p:cNvSpPr/>
              <p:nvPr/>
            </p:nvSpPr>
            <p:spPr>
              <a:xfrm>
                <a:off x="12247443" y="10627646"/>
                <a:ext cx="349954" cy="34995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4" name="Google Shape;1084;p11"/>
              <p:cNvSpPr/>
              <p:nvPr/>
            </p:nvSpPr>
            <p:spPr>
              <a:xfrm>
                <a:off x="14704263" y="8855346"/>
                <a:ext cx="136672" cy="136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5" name="Google Shape;1085;p11"/>
              <p:cNvSpPr/>
              <p:nvPr/>
            </p:nvSpPr>
            <p:spPr>
              <a:xfrm>
                <a:off x="15765620" y="9851389"/>
                <a:ext cx="136672" cy="136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sp>
            <p:nvSpPr>
              <p:cNvPr id="1086" name="Google Shape;1086;p11"/>
              <p:cNvSpPr/>
              <p:nvPr/>
            </p:nvSpPr>
            <p:spPr>
              <a:xfrm>
                <a:off x="20566221" y="10880089"/>
                <a:ext cx="136672" cy="136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Lato"/>
                  <a:ea typeface="Lato"/>
                  <a:cs typeface="Lato"/>
                  <a:sym typeface="Lato"/>
                </a:endParaRPr>
              </a:p>
            </p:txBody>
          </p:sp>
        </p:grpSp>
      </p:grpSp>
      <p:sp>
        <p:nvSpPr>
          <p:cNvPr id="1087" name="Google Shape;1087;p11"/>
          <p:cNvSpPr txBox="1"/>
          <p:nvPr/>
        </p:nvSpPr>
        <p:spPr>
          <a:xfrm>
            <a:off x="1718901" y="10337011"/>
            <a:ext cx="805874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091"/>
        <p:cNvGrpSpPr/>
        <p:nvPr/>
      </p:nvGrpSpPr>
      <p:grpSpPr>
        <a:xfrm>
          <a:off x="0" y="0"/>
          <a:ext cx="0" cy="0"/>
          <a:chOff x="0" y="0"/>
          <a:chExt cx="0" cy="0"/>
        </a:xfrm>
      </p:grpSpPr>
      <p:sp>
        <p:nvSpPr>
          <p:cNvPr id="1092" name="Google Shape;1092;p12"/>
          <p:cNvSpPr/>
          <p:nvPr/>
        </p:nvSpPr>
        <p:spPr>
          <a:xfrm>
            <a:off x="0" y="0"/>
            <a:ext cx="24377650" cy="13716000"/>
          </a:xfrm>
          <a:custGeom>
            <a:avLst/>
            <a:gdLst/>
            <a:ahLst/>
            <a:cxnLst/>
            <a:rect l="l" t="t" r="r" b="b"/>
            <a:pathLst>
              <a:path w="11811000" h="13552074" extrusionOk="0">
                <a:moveTo>
                  <a:pt x="0" y="0"/>
                </a:moveTo>
                <a:lnTo>
                  <a:pt x="11811000" y="0"/>
                </a:lnTo>
                <a:lnTo>
                  <a:pt x="11811000" y="13552075"/>
                </a:lnTo>
                <a:lnTo>
                  <a:pt x="0" y="135520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1093" name="Google Shape;1093;p12"/>
          <p:cNvGrpSpPr/>
          <p:nvPr/>
        </p:nvGrpSpPr>
        <p:grpSpPr>
          <a:xfrm>
            <a:off x="18390196" y="1027349"/>
            <a:ext cx="9380568" cy="19015240"/>
            <a:chOff x="25532511" y="2891871"/>
            <a:chExt cx="5078277" cy="10294121"/>
          </a:xfrm>
        </p:grpSpPr>
        <p:sp>
          <p:nvSpPr>
            <p:cNvPr id="1094" name="Google Shape;1094;p12"/>
            <p:cNvSpPr/>
            <p:nvPr/>
          </p:nvSpPr>
          <p:spPr>
            <a:xfrm>
              <a:off x="25703230" y="5041984"/>
              <a:ext cx="1756664" cy="2930900"/>
            </a:xfrm>
            <a:custGeom>
              <a:avLst/>
              <a:gdLst/>
              <a:ahLst/>
              <a:cxnLst/>
              <a:rect l="l" t="t" r="r" b="b"/>
              <a:pathLst>
                <a:path w="494753" h="825470" extrusionOk="0">
                  <a:moveTo>
                    <a:pt x="431625" y="8130"/>
                  </a:moveTo>
                  <a:cubicBezTo>
                    <a:pt x="380666" y="-13777"/>
                    <a:pt x="333231" y="11369"/>
                    <a:pt x="303037" y="50421"/>
                  </a:cubicBezTo>
                  <a:cubicBezTo>
                    <a:pt x="255412" y="111667"/>
                    <a:pt x="203596" y="171388"/>
                    <a:pt x="135778" y="321407"/>
                  </a:cubicBezTo>
                  <a:cubicBezTo>
                    <a:pt x="-6525" y="636399"/>
                    <a:pt x="47" y="742793"/>
                    <a:pt x="47" y="742793"/>
                  </a:cubicBezTo>
                  <a:lnTo>
                    <a:pt x="183975" y="825470"/>
                  </a:lnTo>
                  <a:cubicBezTo>
                    <a:pt x="183975" y="825470"/>
                    <a:pt x="280748" y="723267"/>
                    <a:pt x="401811" y="434184"/>
                  </a:cubicBezTo>
                  <a:cubicBezTo>
                    <a:pt x="479345" y="248922"/>
                    <a:pt x="488108" y="130717"/>
                    <a:pt x="488108" y="130717"/>
                  </a:cubicBezTo>
                  <a:cubicBezTo>
                    <a:pt x="507825" y="84997"/>
                    <a:pt x="482107" y="30038"/>
                    <a:pt x="431625" y="813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5" name="Google Shape;1095;p12"/>
            <p:cNvSpPr/>
            <p:nvPr/>
          </p:nvSpPr>
          <p:spPr>
            <a:xfrm>
              <a:off x="25532511" y="7679332"/>
              <a:ext cx="823935" cy="799347"/>
            </a:xfrm>
            <a:custGeom>
              <a:avLst/>
              <a:gdLst/>
              <a:ahLst/>
              <a:cxnLst/>
              <a:rect l="l" t="t" r="r" b="b"/>
              <a:pathLst>
                <a:path w="232056" h="225131" extrusionOk="0">
                  <a:moveTo>
                    <a:pt x="63274" y="216028"/>
                  </a:moveTo>
                  <a:cubicBezTo>
                    <a:pt x="12315" y="194024"/>
                    <a:pt x="-12926" y="139161"/>
                    <a:pt x="6600" y="93918"/>
                  </a:cubicBezTo>
                  <a:lnTo>
                    <a:pt x="47748" y="0"/>
                  </a:lnTo>
                  <a:lnTo>
                    <a:pt x="232057" y="82678"/>
                  </a:lnTo>
                  <a:lnTo>
                    <a:pt x="192052" y="174117"/>
                  </a:lnTo>
                  <a:cubicBezTo>
                    <a:pt x="171954" y="218885"/>
                    <a:pt x="114137" y="237935"/>
                    <a:pt x="63274" y="216028"/>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6" name="Google Shape;1096;p12"/>
            <p:cNvSpPr/>
            <p:nvPr/>
          </p:nvSpPr>
          <p:spPr>
            <a:xfrm>
              <a:off x="28683378" y="5043500"/>
              <a:ext cx="1757260" cy="2929384"/>
            </a:xfrm>
            <a:custGeom>
              <a:avLst/>
              <a:gdLst/>
              <a:ahLst/>
              <a:cxnLst/>
              <a:rect l="l" t="t" r="r" b="b"/>
              <a:pathLst>
                <a:path w="494921" h="825042" extrusionOk="0">
                  <a:moveTo>
                    <a:pt x="63297" y="7702"/>
                  </a:moveTo>
                  <a:cubicBezTo>
                    <a:pt x="114255" y="-14205"/>
                    <a:pt x="158547" y="13989"/>
                    <a:pt x="191884" y="49993"/>
                  </a:cubicBezTo>
                  <a:cubicBezTo>
                    <a:pt x="247225" y="109239"/>
                    <a:pt x="291326" y="170960"/>
                    <a:pt x="359143" y="320979"/>
                  </a:cubicBezTo>
                  <a:cubicBezTo>
                    <a:pt x="501447" y="635972"/>
                    <a:pt x="494875" y="742365"/>
                    <a:pt x="494875" y="742365"/>
                  </a:cubicBezTo>
                  <a:lnTo>
                    <a:pt x="310852" y="825043"/>
                  </a:lnTo>
                  <a:cubicBezTo>
                    <a:pt x="310852" y="825043"/>
                    <a:pt x="214078" y="722840"/>
                    <a:pt x="93015" y="433756"/>
                  </a:cubicBezTo>
                  <a:cubicBezTo>
                    <a:pt x="15481" y="248494"/>
                    <a:pt x="6718" y="130290"/>
                    <a:pt x="6718" y="130290"/>
                  </a:cubicBezTo>
                  <a:cubicBezTo>
                    <a:pt x="-13094" y="84569"/>
                    <a:pt x="12433" y="29610"/>
                    <a:pt x="63297" y="7702"/>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7" name="Google Shape;1097;p12"/>
            <p:cNvSpPr/>
            <p:nvPr/>
          </p:nvSpPr>
          <p:spPr>
            <a:xfrm>
              <a:off x="29787088" y="7679332"/>
              <a:ext cx="823700" cy="799347"/>
            </a:xfrm>
            <a:custGeom>
              <a:avLst/>
              <a:gdLst/>
              <a:ahLst/>
              <a:cxnLst/>
              <a:rect l="l" t="t" r="r" b="b"/>
              <a:pathLst>
                <a:path w="231990" h="225131" extrusionOk="0">
                  <a:moveTo>
                    <a:pt x="168497" y="216028"/>
                  </a:moveTo>
                  <a:cubicBezTo>
                    <a:pt x="219456" y="194024"/>
                    <a:pt x="244697" y="139161"/>
                    <a:pt x="225647" y="93918"/>
                  </a:cubicBezTo>
                  <a:lnTo>
                    <a:pt x="184499" y="0"/>
                  </a:lnTo>
                  <a:lnTo>
                    <a:pt x="0" y="82678"/>
                  </a:lnTo>
                  <a:lnTo>
                    <a:pt x="40005" y="174117"/>
                  </a:lnTo>
                  <a:cubicBezTo>
                    <a:pt x="59817" y="218885"/>
                    <a:pt x="117634" y="237935"/>
                    <a:pt x="168497" y="216028"/>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8" name="Google Shape;1098;p12"/>
            <p:cNvSpPr/>
            <p:nvPr/>
          </p:nvSpPr>
          <p:spPr>
            <a:xfrm>
              <a:off x="26688719" y="7744177"/>
              <a:ext cx="2821693" cy="5380410"/>
            </a:xfrm>
            <a:custGeom>
              <a:avLst/>
              <a:gdLst/>
              <a:ahLst/>
              <a:cxnLst/>
              <a:rect l="l" t="t" r="r" b="b"/>
              <a:pathLst>
                <a:path w="794711" h="1515359" extrusionOk="0">
                  <a:moveTo>
                    <a:pt x="84154" y="17266"/>
                  </a:moveTo>
                  <a:cubicBezTo>
                    <a:pt x="-8238" y="529235"/>
                    <a:pt x="-26240" y="769741"/>
                    <a:pt x="38530" y="1455541"/>
                  </a:cubicBezTo>
                  <a:cubicBezTo>
                    <a:pt x="41369" y="1489545"/>
                    <a:pt x="69934" y="1515643"/>
                    <a:pt x="104062" y="1515357"/>
                  </a:cubicBezTo>
                  <a:lnTo>
                    <a:pt x="194930" y="1515357"/>
                  </a:lnTo>
                  <a:cubicBezTo>
                    <a:pt x="230935" y="1515357"/>
                    <a:pt x="271988" y="1488497"/>
                    <a:pt x="271988" y="1455541"/>
                  </a:cubicBezTo>
                  <a:lnTo>
                    <a:pt x="369810" y="477990"/>
                  </a:lnTo>
                  <a:cubicBezTo>
                    <a:pt x="369810" y="454939"/>
                    <a:pt x="378763" y="436271"/>
                    <a:pt x="403909" y="436271"/>
                  </a:cubicBezTo>
                  <a:lnTo>
                    <a:pt x="403909" y="436271"/>
                  </a:lnTo>
                  <a:cubicBezTo>
                    <a:pt x="429150" y="436271"/>
                    <a:pt x="432484" y="455321"/>
                    <a:pt x="432484" y="477990"/>
                  </a:cubicBezTo>
                  <a:lnTo>
                    <a:pt x="530401" y="1455541"/>
                  </a:lnTo>
                  <a:cubicBezTo>
                    <a:pt x="530401" y="1488497"/>
                    <a:pt x="577359" y="1515357"/>
                    <a:pt x="613363" y="1515357"/>
                  </a:cubicBezTo>
                  <a:lnTo>
                    <a:pt x="704232" y="1515357"/>
                  </a:lnTo>
                  <a:cubicBezTo>
                    <a:pt x="740236" y="1515357"/>
                    <a:pt x="769764" y="1488497"/>
                    <a:pt x="769764" y="1455541"/>
                  </a:cubicBezTo>
                  <a:cubicBezTo>
                    <a:pt x="786718" y="1262564"/>
                    <a:pt x="843773" y="418839"/>
                    <a:pt x="694993" y="33077"/>
                  </a:cubicBezTo>
                  <a:cubicBezTo>
                    <a:pt x="682706" y="2597"/>
                    <a:pt x="89965" y="-15119"/>
                    <a:pt x="84154" y="17266"/>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9" name="Google Shape;1099;p12"/>
            <p:cNvSpPr/>
            <p:nvPr/>
          </p:nvSpPr>
          <p:spPr>
            <a:xfrm>
              <a:off x="26747568" y="5040747"/>
              <a:ext cx="2639972" cy="2914215"/>
            </a:xfrm>
            <a:custGeom>
              <a:avLst/>
              <a:gdLst/>
              <a:ahLst/>
              <a:cxnLst/>
              <a:rect l="l" t="t" r="r" b="b"/>
              <a:pathLst>
                <a:path w="743531" h="820770" extrusionOk="0">
                  <a:moveTo>
                    <a:pt x="631364" y="2"/>
                  </a:moveTo>
                  <a:lnTo>
                    <a:pt x="117014" y="2"/>
                  </a:lnTo>
                  <a:cubicBezTo>
                    <a:pt x="66913" y="-284"/>
                    <a:pt x="24499" y="36863"/>
                    <a:pt x="18145" y="86584"/>
                  </a:cubicBezTo>
                  <a:cubicBezTo>
                    <a:pt x="-8525" y="257557"/>
                    <a:pt x="-14907" y="359570"/>
                    <a:pt x="63389" y="818866"/>
                  </a:cubicBezTo>
                  <a:cubicBezTo>
                    <a:pt x="87868" y="813246"/>
                    <a:pt x="638890" y="820770"/>
                    <a:pt x="686895" y="820770"/>
                  </a:cubicBezTo>
                  <a:cubicBezTo>
                    <a:pt x="765191" y="330805"/>
                    <a:pt x="748999" y="192788"/>
                    <a:pt x="717376" y="73820"/>
                  </a:cubicBezTo>
                  <a:cubicBezTo>
                    <a:pt x="714613" y="63819"/>
                    <a:pt x="694611" y="2"/>
                    <a:pt x="631364" y="2"/>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00" name="Google Shape;1100;p12"/>
            <p:cNvSpPr/>
            <p:nvPr/>
          </p:nvSpPr>
          <p:spPr>
            <a:xfrm>
              <a:off x="26831601" y="12842336"/>
              <a:ext cx="825886" cy="343656"/>
            </a:xfrm>
            <a:custGeom>
              <a:avLst/>
              <a:gdLst/>
              <a:ahLst/>
              <a:cxnLst/>
              <a:rect l="l" t="t" r="r" b="b"/>
              <a:pathLst>
                <a:path w="232606" h="96789" extrusionOk="0">
                  <a:moveTo>
                    <a:pt x="180502" y="151"/>
                  </a:moveTo>
                  <a:lnTo>
                    <a:pt x="52105" y="151"/>
                  </a:lnTo>
                  <a:cubicBezTo>
                    <a:pt x="25464" y="-1945"/>
                    <a:pt x="2194" y="18058"/>
                    <a:pt x="146" y="44633"/>
                  </a:cubicBezTo>
                  <a:cubicBezTo>
                    <a:pt x="-1912" y="71302"/>
                    <a:pt x="18034" y="94544"/>
                    <a:pt x="44675" y="96639"/>
                  </a:cubicBezTo>
                  <a:cubicBezTo>
                    <a:pt x="47152" y="96830"/>
                    <a:pt x="49628" y="96830"/>
                    <a:pt x="52105" y="96639"/>
                  </a:cubicBezTo>
                  <a:lnTo>
                    <a:pt x="180502" y="96639"/>
                  </a:lnTo>
                  <a:cubicBezTo>
                    <a:pt x="207143" y="98734"/>
                    <a:pt x="230413" y="78732"/>
                    <a:pt x="232461" y="52157"/>
                  </a:cubicBezTo>
                  <a:cubicBezTo>
                    <a:pt x="234518" y="25488"/>
                    <a:pt x="214582" y="2246"/>
                    <a:pt x="187932" y="151"/>
                  </a:cubicBezTo>
                  <a:cubicBezTo>
                    <a:pt x="185455" y="-40"/>
                    <a:pt x="182978" y="-40"/>
                    <a:pt x="180502" y="151"/>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01" name="Google Shape;1101;p12"/>
            <p:cNvSpPr/>
            <p:nvPr/>
          </p:nvSpPr>
          <p:spPr>
            <a:xfrm>
              <a:off x="28595283" y="12842336"/>
              <a:ext cx="826905" cy="343656"/>
            </a:xfrm>
            <a:custGeom>
              <a:avLst/>
              <a:gdLst/>
              <a:ahLst/>
              <a:cxnLst/>
              <a:rect l="l" t="t" r="r" b="b"/>
              <a:pathLst>
                <a:path w="232892" h="96789" extrusionOk="0">
                  <a:moveTo>
                    <a:pt x="180787" y="151"/>
                  </a:moveTo>
                  <a:lnTo>
                    <a:pt x="52104" y="151"/>
                  </a:lnTo>
                  <a:cubicBezTo>
                    <a:pt x="25463" y="-1945"/>
                    <a:pt x="2194" y="18058"/>
                    <a:pt x="146" y="44633"/>
                  </a:cubicBezTo>
                  <a:cubicBezTo>
                    <a:pt x="-1911" y="71302"/>
                    <a:pt x="18024" y="94544"/>
                    <a:pt x="44675" y="96639"/>
                  </a:cubicBezTo>
                  <a:cubicBezTo>
                    <a:pt x="47152" y="96830"/>
                    <a:pt x="49628" y="96830"/>
                    <a:pt x="52104" y="96639"/>
                  </a:cubicBezTo>
                  <a:lnTo>
                    <a:pt x="180787" y="96639"/>
                  </a:lnTo>
                  <a:cubicBezTo>
                    <a:pt x="207429" y="98734"/>
                    <a:pt x="230698" y="78732"/>
                    <a:pt x="232746" y="52157"/>
                  </a:cubicBezTo>
                  <a:cubicBezTo>
                    <a:pt x="234804" y="25488"/>
                    <a:pt x="214868" y="2246"/>
                    <a:pt x="188217" y="151"/>
                  </a:cubicBezTo>
                  <a:cubicBezTo>
                    <a:pt x="185740" y="-40"/>
                    <a:pt x="183264" y="-40"/>
                    <a:pt x="180787" y="151"/>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02" name="Google Shape;1102;p12"/>
            <p:cNvSpPr/>
            <p:nvPr/>
          </p:nvSpPr>
          <p:spPr>
            <a:xfrm>
              <a:off x="27185700" y="2891871"/>
              <a:ext cx="1821172" cy="2214149"/>
            </a:xfrm>
            <a:custGeom>
              <a:avLst/>
              <a:gdLst/>
              <a:ahLst/>
              <a:cxnLst/>
              <a:rect l="l" t="t" r="r" b="b"/>
              <a:pathLst>
                <a:path w="512921" h="623601" extrusionOk="0">
                  <a:moveTo>
                    <a:pt x="261747" y="0"/>
                  </a:moveTo>
                  <a:lnTo>
                    <a:pt x="251174" y="0"/>
                  </a:lnTo>
                  <a:cubicBezTo>
                    <a:pt x="112509" y="-95"/>
                    <a:pt x="57" y="112300"/>
                    <a:pt x="0" y="250984"/>
                  </a:cubicBezTo>
                  <a:cubicBezTo>
                    <a:pt x="0" y="251079"/>
                    <a:pt x="0" y="251079"/>
                    <a:pt x="0" y="251174"/>
                  </a:cubicBezTo>
                  <a:lnTo>
                    <a:pt x="0" y="623602"/>
                  </a:lnTo>
                  <a:lnTo>
                    <a:pt x="512921" y="623602"/>
                  </a:lnTo>
                  <a:lnTo>
                    <a:pt x="512921" y="251174"/>
                  </a:lnTo>
                  <a:cubicBezTo>
                    <a:pt x="512921" y="112490"/>
                    <a:pt x="400469" y="0"/>
                    <a:pt x="261747"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03" name="Google Shape;1103;p12"/>
            <p:cNvSpPr/>
            <p:nvPr/>
          </p:nvSpPr>
          <p:spPr>
            <a:xfrm>
              <a:off x="27511379" y="3419451"/>
              <a:ext cx="1166101" cy="1163383"/>
            </a:xfrm>
            <a:custGeom>
              <a:avLst/>
              <a:gdLst/>
              <a:ahLst/>
              <a:cxnLst/>
              <a:rect l="l" t="t" r="r" b="b"/>
              <a:pathLst>
                <a:path w="328425" h="327660" extrusionOk="0">
                  <a:moveTo>
                    <a:pt x="290417" y="327660"/>
                  </a:moveTo>
                  <a:lnTo>
                    <a:pt x="38100" y="327660"/>
                  </a:lnTo>
                  <a:cubicBezTo>
                    <a:pt x="16954" y="327660"/>
                    <a:pt x="0" y="306706"/>
                    <a:pt x="0" y="280892"/>
                  </a:cubicBezTo>
                  <a:lnTo>
                    <a:pt x="0" y="77438"/>
                  </a:lnTo>
                  <a:cubicBezTo>
                    <a:pt x="0" y="51626"/>
                    <a:pt x="17240" y="30670"/>
                    <a:pt x="38100" y="30670"/>
                  </a:cubicBezTo>
                  <a:cubicBezTo>
                    <a:pt x="38100" y="30670"/>
                    <a:pt x="126587" y="381"/>
                    <a:pt x="156972" y="0"/>
                  </a:cubicBezTo>
                  <a:cubicBezTo>
                    <a:pt x="190881" y="0"/>
                    <a:pt x="290322" y="30670"/>
                    <a:pt x="290322" y="30670"/>
                  </a:cubicBezTo>
                  <a:cubicBezTo>
                    <a:pt x="311467" y="30670"/>
                    <a:pt x="328422" y="51626"/>
                    <a:pt x="328422" y="77438"/>
                  </a:cubicBezTo>
                  <a:lnTo>
                    <a:pt x="328422" y="280892"/>
                  </a:lnTo>
                  <a:cubicBezTo>
                    <a:pt x="328707" y="306706"/>
                    <a:pt x="311562" y="327660"/>
                    <a:pt x="290417" y="3276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grpSp>
        <p:nvGrpSpPr>
          <p:cNvPr id="1104" name="Google Shape;1104;p12"/>
          <p:cNvGrpSpPr/>
          <p:nvPr/>
        </p:nvGrpSpPr>
        <p:grpSpPr>
          <a:xfrm>
            <a:off x="2223257" y="2891871"/>
            <a:ext cx="15118895" cy="9325630"/>
            <a:chOff x="3483816" y="2325814"/>
            <a:chExt cx="15118895" cy="9325630"/>
          </a:xfrm>
        </p:grpSpPr>
        <p:sp>
          <p:nvSpPr>
            <p:cNvPr id="1105" name="Google Shape;1105;p12"/>
            <p:cNvSpPr/>
            <p:nvPr/>
          </p:nvSpPr>
          <p:spPr>
            <a:xfrm>
              <a:off x="3483816" y="3083145"/>
              <a:ext cx="13236640" cy="2708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0">
                  <a:solidFill>
                    <a:schemeClr val="lt1"/>
                  </a:solidFill>
                  <a:latin typeface="Fjalla One"/>
                  <a:ea typeface="Fjalla One"/>
                  <a:cs typeface="Fjalla One"/>
                  <a:sym typeface="Fjalla One"/>
                </a:rPr>
                <a:t>SECTION</a:t>
              </a:r>
              <a:endParaRPr/>
            </a:p>
          </p:txBody>
        </p:sp>
        <p:sp>
          <p:nvSpPr>
            <p:cNvPr id="1106" name="Google Shape;1106;p12"/>
            <p:cNvSpPr txBox="1"/>
            <p:nvPr/>
          </p:nvSpPr>
          <p:spPr>
            <a:xfrm>
              <a:off x="3483817" y="7845254"/>
              <a:ext cx="7799514"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Montserrat Light"/>
                  <a:ea typeface="Montserrat Light"/>
                  <a:cs typeface="Montserrat Light"/>
                  <a:sym typeface="Montserrat Light"/>
                </a:rPr>
                <a:t>There are people who have a significant number of followers in every business.</a:t>
              </a:r>
              <a:endParaRPr/>
            </a:p>
          </p:txBody>
        </p:sp>
        <p:sp>
          <p:nvSpPr>
            <p:cNvPr id="1107" name="Google Shape;1107;p12"/>
            <p:cNvSpPr/>
            <p:nvPr/>
          </p:nvSpPr>
          <p:spPr>
            <a:xfrm>
              <a:off x="11283330" y="2325814"/>
              <a:ext cx="7319381" cy="93256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0">
                  <a:solidFill>
                    <a:schemeClr val="accent1"/>
                  </a:solidFill>
                  <a:latin typeface="Fjalla One"/>
                  <a:ea typeface="Fjalla One"/>
                  <a:cs typeface="Fjalla One"/>
                  <a:sym typeface="Fjalla One"/>
                </a:rPr>
                <a:t>01</a:t>
              </a:r>
              <a:endParaRPr/>
            </a:p>
          </p:txBody>
        </p:sp>
        <p:sp>
          <p:nvSpPr>
            <p:cNvPr id="1108" name="Google Shape;1108;p12"/>
            <p:cNvSpPr/>
            <p:nvPr/>
          </p:nvSpPr>
          <p:spPr>
            <a:xfrm>
              <a:off x="3483816" y="5434459"/>
              <a:ext cx="13236640" cy="2708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0">
                  <a:solidFill>
                    <a:schemeClr val="lt1"/>
                  </a:solidFill>
                  <a:latin typeface="Fjalla One"/>
                  <a:ea typeface="Fjalla One"/>
                  <a:cs typeface="Fjalla One"/>
                  <a:sym typeface="Fjalla One"/>
                </a:rPr>
                <a:t>BREAK</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12"/>
        <p:cNvGrpSpPr/>
        <p:nvPr/>
      </p:nvGrpSpPr>
      <p:grpSpPr>
        <a:xfrm>
          <a:off x="0" y="0"/>
          <a:ext cx="0" cy="0"/>
          <a:chOff x="0" y="0"/>
          <a:chExt cx="0" cy="0"/>
        </a:xfrm>
      </p:grpSpPr>
      <p:grpSp>
        <p:nvGrpSpPr>
          <p:cNvPr id="1113" name="Google Shape;1113;p13"/>
          <p:cNvGrpSpPr/>
          <p:nvPr/>
        </p:nvGrpSpPr>
        <p:grpSpPr>
          <a:xfrm>
            <a:off x="0" y="1198524"/>
            <a:ext cx="7002966" cy="1848913"/>
            <a:chOff x="-513" y="18753927"/>
            <a:chExt cx="7002966" cy="1848913"/>
          </a:xfrm>
        </p:grpSpPr>
        <p:sp>
          <p:nvSpPr>
            <p:cNvPr id="1114" name="Google Shape;1114;p13"/>
            <p:cNvSpPr/>
            <p:nvPr/>
          </p:nvSpPr>
          <p:spPr>
            <a:xfrm>
              <a:off x="-513" y="18753927"/>
              <a:ext cx="5649625"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15" name="Google Shape;1115;p13"/>
            <p:cNvSpPr/>
            <p:nvPr/>
          </p:nvSpPr>
          <p:spPr>
            <a:xfrm>
              <a:off x="1352828" y="19163642"/>
              <a:ext cx="5649625"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Symptoms</a:t>
              </a:r>
              <a:endParaRPr/>
            </a:p>
          </p:txBody>
        </p:sp>
      </p:grpSp>
      <p:sp>
        <p:nvSpPr>
          <p:cNvPr id="1116" name="Google Shape;1116;p13"/>
          <p:cNvSpPr/>
          <p:nvPr/>
        </p:nvSpPr>
        <p:spPr>
          <a:xfrm>
            <a:off x="3281183" y="5183634"/>
            <a:ext cx="2438144" cy="24381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1117" name="Google Shape;1117;p13"/>
          <p:cNvSpPr/>
          <p:nvPr/>
        </p:nvSpPr>
        <p:spPr>
          <a:xfrm>
            <a:off x="10720656" y="5183634"/>
            <a:ext cx="2438144" cy="24381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1118" name="Google Shape;1118;p13"/>
          <p:cNvSpPr txBox="1"/>
          <p:nvPr/>
        </p:nvSpPr>
        <p:spPr>
          <a:xfrm>
            <a:off x="1239208" y="9335943"/>
            <a:ext cx="6522092"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19" name="Google Shape;1119;p13"/>
          <p:cNvSpPr txBox="1"/>
          <p:nvPr/>
        </p:nvSpPr>
        <p:spPr>
          <a:xfrm>
            <a:off x="1612859" y="8442871"/>
            <a:ext cx="577479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Fever</a:t>
            </a:r>
            <a:endParaRPr/>
          </a:p>
        </p:txBody>
      </p:sp>
      <p:sp>
        <p:nvSpPr>
          <p:cNvPr id="1120" name="Google Shape;1120;p13"/>
          <p:cNvSpPr txBox="1"/>
          <p:nvPr/>
        </p:nvSpPr>
        <p:spPr>
          <a:xfrm>
            <a:off x="8678681" y="9335943"/>
            <a:ext cx="6522092"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21" name="Google Shape;1121;p13"/>
          <p:cNvSpPr txBox="1"/>
          <p:nvPr/>
        </p:nvSpPr>
        <p:spPr>
          <a:xfrm>
            <a:off x="9052332" y="8442871"/>
            <a:ext cx="577479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Sore Throat</a:t>
            </a:r>
            <a:endParaRPr/>
          </a:p>
        </p:txBody>
      </p:sp>
      <p:sp>
        <p:nvSpPr>
          <p:cNvPr id="1122" name="Google Shape;1122;p13"/>
          <p:cNvSpPr txBox="1"/>
          <p:nvPr/>
        </p:nvSpPr>
        <p:spPr>
          <a:xfrm>
            <a:off x="16616349" y="9335943"/>
            <a:ext cx="6522092"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23" name="Google Shape;1123;p13"/>
          <p:cNvSpPr txBox="1"/>
          <p:nvPr/>
        </p:nvSpPr>
        <p:spPr>
          <a:xfrm>
            <a:off x="16990000" y="8442871"/>
            <a:ext cx="577479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accent2"/>
                </a:solidFill>
                <a:latin typeface="Fjalla One"/>
                <a:ea typeface="Fjalla One"/>
                <a:cs typeface="Fjalla One"/>
                <a:sym typeface="Fjalla One"/>
              </a:rPr>
              <a:t>Dry Cough</a:t>
            </a:r>
            <a:endParaRPr/>
          </a:p>
        </p:txBody>
      </p:sp>
      <p:sp>
        <p:nvSpPr>
          <p:cNvPr id="1124" name="Google Shape;1124;p13"/>
          <p:cNvSpPr/>
          <p:nvPr/>
        </p:nvSpPr>
        <p:spPr>
          <a:xfrm>
            <a:off x="18658323" y="5183634"/>
            <a:ext cx="2438144" cy="243814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chemeClr val="lt1"/>
              </a:solidFill>
              <a:latin typeface="Calibri"/>
              <a:ea typeface="Calibri"/>
              <a:cs typeface="Calibri"/>
              <a:sym typeface="Calibri"/>
            </a:endParaRPr>
          </a:p>
        </p:txBody>
      </p:sp>
      <p:sp>
        <p:nvSpPr>
          <p:cNvPr id="1125" name="Google Shape;1125;p13"/>
          <p:cNvSpPr/>
          <p:nvPr/>
        </p:nvSpPr>
        <p:spPr>
          <a:xfrm>
            <a:off x="2853327" y="5518279"/>
            <a:ext cx="3305483" cy="18928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1</a:t>
            </a:r>
            <a:endParaRPr/>
          </a:p>
        </p:txBody>
      </p:sp>
      <p:sp>
        <p:nvSpPr>
          <p:cNvPr id="1126" name="Google Shape;1126;p13"/>
          <p:cNvSpPr/>
          <p:nvPr/>
        </p:nvSpPr>
        <p:spPr>
          <a:xfrm>
            <a:off x="10286986" y="5518279"/>
            <a:ext cx="3305483" cy="18928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2</a:t>
            </a:r>
            <a:endParaRPr/>
          </a:p>
        </p:txBody>
      </p:sp>
      <p:sp>
        <p:nvSpPr>
          <p:cNvPr id="1127" name="Google Shape;1127;p13"/>
          <p:cNvSpPr/>
          <p:nvPr/>
        </p:nvSpPr>
        <p:spPr>
          <a:xfrm>
            <a:off x="18224653" y="5518279"/>
            <a:ext cx="3305483" cy="18928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700">
                <a:solidFill>
                  <a:schemeClr val="lt1"/>
                </a:solidFill>
                <a:latin typeface="Fjalla One"/>
                <a:ea typeface="Fjalla One"/>
                <a:cs typeface="Fjalla One"/>
                <a:sym typeface="Fjalla One"/>
              </a:rPr>
              <a:t>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pic>
        <p:nvPicPr>
          <p:cNvPr id="1132" name="Google Shape;1132;p14"/>
          <p:cNvPicPr preferRelativeResize="0"/>
          <p:nvPr/>
        </p:nvPicPr>
        <p:blipFill rotWithShape="1">
          <a:blip r:embed="rId3">
            <a:alphaModFix/>
          </a:blip>
          <a:srcRect t="9295" b="9294"/>
          <a:stretch/>
        </p:blipFill>
        <p:spPr>
          <a:xfrm>
            <a:off x="-311148" y="-304800"/>
            <a:ext cx="24999948" cy="14325600"/>
          </a:xfrm>
          <a:prstGeom prst="rect">
            <a:avLst/>
          </a:prstGeom>
          <a:noFill/>
          <a:ln>
            <a:noFill/>
          </a:ln>
        </p:spPr>
      </p:pic>
      <p:grpSp>
        <p:nvGrpSpPr>
          <p:cNvPr id="1133" name="Google Shape;1133;p14"/>
          <p:cNvGrpSpPr/>
          <p:nvPr/>
        </p:nvGrpSpPr>
        <p:grpSpPr>
          <a:xfrm>
            <a:off x="0" y="1198524"/>
            <a:ext cx="7315200" cy="1848913"/>
            <a:chOff x="-513" y="18753927"/>
            <a:chExt cx="7315200" cy="1848913"/>
          </a:xfrm>
        </p:grpSpPr>
        <p:sp>
          <p:nvSpPr>
            <p:cNvPr id="1134" name="Google Shape;1134;p14"/>
            <p:cNvSpPr/>
            <p:nvPr/>
          </p:nvSpPr>
          <p:spPr>
            <a:xfrm>
              <a:off x="-513" y="18753927"/>
              <a:ext cx="731520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35" name="Google Shape;1135;p14"/>
            <p:cNvSpPr/>
            <p:nvPr/>
          </p:nvSpPr>
          <p:spPr>
            <a:xfrm>
              <a:off x="1352828" y="19163642"/>
              <a:ext cx="5649625"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Image With Text</a:t>
              </a:r>
              <a:endParaRPr/>
            </a:p>
          </p:txBody>
        </p:sp>
      </p:grpSp>
      <p:grpSp>
        <p:nvGrpSpPr>
          <p:cNvPr id="1136" name="Google Shape;1136;p14"/>
          <p:cNvGrpSpPr/>
          <p:nvPr/>
        </p:nvGrpSpPr>
        <p:grpSpPr>
          <a:xfrm>
            <a:off x="14006945" y="7363586"/>
            <a:ext cx="10370705" cy="5153890"/>
            <a:chOff x="14006945" y="6359237"/>
            <a:chExt cx="10370705" cy="5153890"/>
          </a:xfrm>
        </p:grpSpPr>
        <p:sp>
          <p:nvSpPr>
            <p:cNvPr id="1137" name="Google Shape;1137;p14"/>
            <p:cNvSpPr/>
            <p:nvPr/>
          </p:nvSpPr>
          <p:spPr>
            <a:xfrm>
              <a:off x="14006945" y="6359237"/>
              <a:ext cx="10370705" cy="5153890"/>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38" name="Google Shape;1138;p14"/>
            <p:cNvSpPr txBox="1"/>
            <p:nvPr/>
          </p:nvSpPr>
          <p:spPr>
            <a:xfrm>
              <a:off x="14803353" y="7351131"/>
              <a:ext cx="8777888" cy="31700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a:solidFill>
                    <a:schemeClr val="lt1"/>
                  </a:solidFill>
                  <a:latin typeface="Lato Light"/>
                  <a:ea typeface="Lato Light"/>
                  <a:cs typeface="Lato Light"/>
                  <a:sym typeface="Lato Light"/>
                </a:rPr>
                <a:t>They are typically fair in their analysis of different brands and products and very often, their audiences trust their content. Your brand can leverage this by collaborating with influencers.</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142"/>
        <p:cNvGrpSpPr/>
        <p:nvPr/>
      </p:nvGrpSpPr>
      <p:grpSpPr>
        <a:xfrm>
          <a:off x="0" y="0"/>
          <a:ext cx="0" cy="0"/>
          <a:chOff x="0" y="0"/>
          <a:chExt cx="0" cy="0"/>
        </a:xfrm>
      </p:grpSpPr>
      <p:grpSp>
        <p:nvGrpSpPr>
          <p:cNvPr id="1143" name="Google Shape;1143;p15"/>
          <p:cNvGrpSpPr/>
          <p:nvPr/>
        </p:nvGrpSpPr>
        <p:grpSpPr>
          <a:xfrm>
            <a:off x="0" y="1198524"/>
            <a:ext cx="7002966" cy="1848913"/>
            <a:chOff x="-513" y="18753927"/>
            <a:chExt cx="7002966" cy="1848913"/>
          </a:xfrm>
        </p:grpSpPr>
        <p:sp>
          <p:nvSpPr>
            <p:cNvPr id="1144" name="Google Shape;1144;p15"/>
            <p:cNvSpPr/>
            <p:nvPr/>
          </p:nvSpPr>
          <p:spPr>
            <a:xfrm>
              <a:off x="-513" y="18753927"/>
              <a:ext cx="7002966"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45" name="Google Shape;1145;p15"/>
            <p:cNvSpPr/>
            <p:nvPr/>
          </p:nvSpPr>
          <p:spPr>
            <a:xfrm>
              <a:off x="1352828" y="19163642"/>
              <a:ext cx="5649625"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Image Gallery</a:t>
              </a:r>
              <a:endParaRPr/>
            </a:p>
          </p:txBody>
        </p:sp>
      </p:grpSp>
      <p:sp>
        <p:nvSpPr>
          <p:cNvPr id="1146" name="Google Shape;1146;p15"/>
          <p:cNvSpPr txBox="1"/>
          <p:nvPr/>
        </p:nvSpPr>
        <p:spPr>
          <a:xfrm>
            <a:off x="8007177" y="11765506"/>
            <a:ext cx="1382579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There are people who have a significant number of followers in every business domain on social media these influencers.</a:t>
            </a:r>
            <a:endParaRPr/>
          </a:p>
        </p:txBody>
      </p:sp>
      <p:sp>
        <p:nvSpPr>
          <p:cNvPr id="1147" name="Google Shape;1147;p15"/>
          <p:cNvSpPr txBox="1"/>
          <p:nvPr/>
        </p:nvSpPr>
        <p:spPr>
          <a:xfrm>
            <a:off x="1352481" y="11765506"/>
            <a:ext cx="565048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There are people who have a significant number</a:t>
            </a:r>
            <a:endParaRPr/>
          </a:p>
        </p:txBody>
      </p:sp>
      <p:pic>
        <p:nvPicPr>
          <p:cNvPr id="1148" name="Google Shape;1148;p15"/>
          <p:cNvPicPr preferRelativeResize="0"/>
          <p:nvPr/>
        </p:nvPicPr>
        <p:blipFill rotWithShape="1">
          <a:blip r:embed="rId3">
            <a:alphaModFix/>
          </a:blip>
          <a:srcRect t="19179" b="14382"/>
          <a:stretch/>
        </p:blipFill>
        <p:spPr>
          <a:xfrm>
            <a:off x="0" y="4053840"/>
            <a:ext cx="7002965" cy="6979921"/>
          </a:xfrm>
          <a:prstGeom prst="rect">
            <a:avLst/>
          </a:prstGeom>
          <a:noFill/>
          <a:ln>
            <a:noFill/>
          </a:ln>
        </p:spPr>
      </p:pic>
      <p:pic>
        <p:nvPicPr>
          <p:cNvPr id="1149" name="Google Shape;1149;p15"/>
          <p:cNvPicPr preferRelativeResize="0"/>
          <p:nvPr/>
        </p:nvPicPr>
        <p:blipFill rotWithShape="1">
          <a:blip r:embed="rId4">
            <a:alphaModFix/>
          </a:blip>
          <a:srcRect t="24843" b="35106"/>
          <a:stretch/>
        </p:blipFill>
        <p:spPr>
          <a:xfrm>
            <a:off x="8007177" y="1198525"/>
            <a:ext cx="16370473" cy="98352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grpSp>
        <p:nvGrpSpPr>
          <p:cNvPr id="49" name="Google Shape;49;g123a4358381_0_0"/>
          <p:cNvGrpSpPr/>
          <p:nvPr/>
        </p:nvGrpSpPr>
        <p:grpSpPr>
          <a:xfrm>
            <a:off x="-1" y="1198524"/>
            <a:ext cx="13208142" cy="1846856"/>
            <a:chOff x="-514" y="18753927"/>
            <a:chExt cx="13208142" cy="1846856"/>
          </a:xfrm>
        </p:grpSpPr>
        <p:sp>
          <p:nvSpPr>
            <p:cNvPr id="50" name="Google Shape;50;g123a4358381_0_0"/>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1" name="Google Shape;51;g123a4358381_0_0"/>
            <p:cNvSpPr/>
            <p:nvPr/>
          </p:nvSpPr>
          <p:spPr>
            <a:xfrm>
              <a:off x="1352828" y="19163642"/>
              <a:ext cx="118548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Key questions &amp; Main Findings</a:t>
              </a:r>
              <a:endParaRPr/>
            </a:p>
          </p:txBody>
        </p:sp>
      </p:grpSp>
      <p:grpSp>
        <p:nvGrpSpPr>
          <p:cNvPr id="52" name="Google Shape;52;g123a4358381_0_0"/>
          <p:cNvGrpSpPr/>
          <p:nvPr/>
        </p:nvGrpSpPr>
        <p:grpSpPr>
          <a:xfrm>
            <a:off x="12411270" y="5705869"/>
            <a:ext cx="10919935" cy="4948346"/>
            <a:chOff x="1268138" y="7791979"/>
            <a:chExt cx="13829705" cy="4948346"/>
          </a:xfrm>
        </p:grpSpPr>
        <p:sp>
          <p:nvSpPr>
            <p:cNvPr id="53" name="Google Shape;53;g123a4358381_0_0"/>
            <p:cNvSpPr txBox="1"/>
            <p:nvPr/>
          </p:nvSpPr>
          <p:spPr>
            <a:xfrm>
              <a:off x="1268143" y="8769225"/>
              <a:ext cx="13829700" cy="3971100"/>
            </a:xfrm>
            <a:prstGeom prst="rect">
              <a:avLst/>
            </a:prstGeom>
            <a:solidFill>
              <a:schemeClr val="lt1"/>
            </a:solidFill>
            <a:ln>
              <a:noFill/>
            </a:ln>
          </p:spPr>
          <p:txBody>
            <a:bodyPr spcFirstLastPara="1" wrap="square" lIns="91425" tIns="45700" rIns="91425" bIns="45700" anchor="t" anchorCtr="0">
              <a:spAutoFit/>
            </a:bodyPr>
            <a:lstStyle/>
            <a:p>
              <a:pPr marL="800100" lvl="0" indent="0" algn="l" rtl="0">
                <a:spcBef>
                  <a:spcPts val="0"/>
                </a:spcBef>
                <a:spcAft>
                  <a:spcPts val="0"/>
                </a:spcAft>
                <a:buNone/>
              </a:pPr>
              <a:r>
                <a:rPr lang="en-US" sz="2800">
                  <a:solidFill>
                    <a:srgbClr val="283359"/>
                  </a:solidFill>
                  <a:latin typeface="Montserrat Light"/>
                  <a:ea typeface="Montserrat Light"/>
                  <a:cs typeface="Montserrat Light"/>
                  <a:sym typeface="Montserrat Light"/>
                </a:rPr>
                <a:t>Decreasing in the daily mean temperature had indeed a negative effect on the rate of COVID-19 infections.</a:t>
              </a:r>
              <a:endParaRPr sz="2800">
                <a:solidFill>
                  <a:srgbClr val="283359"/>
                </a:solidFill>
                <a:latin typeface="Montserrat Light"/>
                <a:ea typeface="Montserrat Light"/>
                <a:cs typeface="Montserrat Light"/>
                <a:sym typeface="Montserrat Light"/>
              </a:endParaRPr>
            </a:p>
            <a:p>
              <a:pPr marL="800100" lvl="0" indent="0" algn="l" rtl="0">
                <a:spcBef>
                  <a:spcPts val="0"/>
                </a:spcBef>
                <a:spcAft>
                  <a:spcPts val="0"/>
                </a:spcAft>
                <a:buNone/>
              </a:pPr>
              <a:endParaRPr sz="2800">
                <a:solidFill>
                  <a:srgbClr val="283359"/>
                </a:solidFill>
                <a:latin typeface="Montserrat Light"/>
                <a:ea typeface="Montserrat Light"/>
                <a:cs typeface="Montserrat Light"/>
                <a:sym typeface="Montserrat Light"/>
              </a:endParaRPr>
            </a:p>
            <a:p>
              <a:pPr marL="800100" lvl="0" indent="0" algn="l" rtl="0">
                <a:spcBef>
                  <a:spcPts val="0"/>
                </a:spcBef>
                <a:spcAft>
                  <a:spcPts val="0"/>
                </a:spcAft>
                <a:buNone/>
              </a:pPr>
              <a:r>
                <a:rPr lang="en-US" sz="2800">
                  <a:solidFill>
                    <a:srgbClr val="283359"/>
                  </a:solidFill>
                  <a:latin typeface="Montserrat Light"/>
                  <a:ea typeface="Montserrat Light"/>
                  <a:cs typeface="Montserrat Light"/>
                  <a:sym typeface="Montserrat Light"/>
                </a:rPr>
                <a:t>Based on our final PLM the demographic predictors have as well a significant effect on the number of new infections.</a:t>
              </a:r>
              <a:endParaRPr sz="2800">
                <a:solidFill>
                  <a:srgbClr val="283359"/>
                </a:solidFill>
                <a:latin typeface="Montserrat Light"/>
                <a:ea typeface="Montserrat Light"/>
                <a:cs typeface="Montserrat Light"/>
                <a:sym typeface="Montserrat Light"/>
              </a:endParaRPr>
            </a:p>
            <a:p>
              <a:pPr marL="800100" lvl="0" indent="0" algn="l" rtl="0">
                <a:spcBef>
                  <a:spcPts val="0"/>
                </a:spcBef>
                <a:spcAft>
                  <a:spcPts val="0"/>
                </a:spcAft>
                <a:buNone/>
              </a:pPr>
              <a:endParaRPr sz="2800">
                <a:solidFill>
                  <a:srgbClr val="283359"/>
                </a:solidFill>
                <a:latin typeface="Montserrat Light"/>
                <a:ea typeface="Montserrat Light"/>
                <a:cs typeface="Montserrat Light"/>
                <a:sym typeface="Montserrat Light"/>
              </a:endParaRPr>
            </a:p>
            <a:p>
              <a:pPr marL="800100" lvl="0" indent="0" algn="l" rtl="0">
                <a:spcBef>
                  <a:spcPts val="0"/>
                </a:spcBef>
                <a:spcAft>
                  <a:spcPts val="0"/>
                </a:spcAft>
                <a:buNone/>
              </a:pPr>
              <a:r>
                <a:rPr lang="en-US" sz="2800">
                  <a:solidFill>
                    <a:srgbClr val="283359"/>
                  </a:solidFill>
                  <a:latin typeface="Montserrat Light"/>
                  <a:ea typeface="Montserrat Light"/>
                  <a:cs typeface="Montserrat Light"/>
                  <a:sym typeface="Montserrat Light"/>
                </a:rPr>
                <a:t>Due to the large differences in county sizes, it would not have make sense to analyze the discrepancies.</a:t>
              </a:r>
              <a:endParaRPr sz="2800">
                <a:solidFill>
                  <a:schemeClr val="dk1"/>
                </a:solidFill>
                <a:latin typeface="Montserrat Light"/>
                <a:ea typeface="Montserrat Light"/>
                <a:cs typeface="Montserrat Light"/>
                <a:sym typeface="Montserrat Light"/>
              </a:endParaRPr>
            </a:p>
          </p:txBody>
        </p:sp>
        <p:sp>
          <p:nvSpPr>
            <p:cNvPr id="54" name="Google Shape;54;g123a4358381_0_0"/>
            <p:cNvSpPr/>
            <p:nvPr/>
          </p:nvSpPr>
          <p:spPr>
            <a:xfrm>
              <a:off x="1268138" y="7791979"/>
              <a:ext cx="5734800" cy="76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MAIN FINDINGS</a:t>
              </a:r>
              <a:endParaRPr sz="6600">
                <a:solidFill>
                  <a:schemeClr val="accent2"/>
                </a:solidFill>
                <a:latin typeface="Fjalla One"/>
                <a:ea typeface="Fjalla One"/>
                <a:cs typeface="Fjalla One"/>
                <a:sym typeface="Fjalla One"/>
              </a:endParaRPr>
            </a:p>
          </p:txBody>
        </p:sp>
      </p:grpSp>
      <p:sp>
        <p:nvSpPr>
          <p:cNvPr id="55" name="Google Shape;55;g123a4358381_0_0"/>
          <p:cNvSpPr/>
          <p:nvPr/>
        </p:nvSpPr>
        <p:spPr>
          <a:xfrm>
            <a:off x="1402325" y="3375525"/>
            <a:ext cx="20582400" cy="144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a:solidFill>
                  <a:schemeClr val="accent1"/>
                </a:solidFill>
                <a:latin typeface="Fjalla One"/>
                <a:ea typeface="Fjalla One"/>
                <a:cs typeface="Fjalla One"/>
                <a:sym typeface="Fjalla One"/>
              </a:rPr>
              <a:t>Is there evidence for a significantly negative association between</a:t>
            </a:r>
            <a:endParaRPr sz="5000">
              <a:solidFill>
                <a:schemeClr val="accent1"/>
              </a:solidFill>
              <a:latin typeface="Fjalla One"/>
              <a:ea typeface="Fjalla One"/>
              <a:cs typeface="Fjalla One"/>
              <a:sym typeface="Fjalla One"/>
            </a:endParaRPr>
          </a:p>
          <a:p>
            <a:pPr marL="0" marR="0" lvl="0" indent="0" algn="l" rtl="0">
              <a:spcBef>
                <a:spcPts val="0"/>
              </a:spcBef>
              <a:spcAft>
                <a:spcPts val="0"/>
              </a:spcAft>
              <a:buNone/>
            </a:pPr>
            <a:r>
              <a:rPr lang="en-US" sz="5000">
                <a:solidFill>
                  <a:schemeClr val="accent1"/>
                </a:solidFill>
                <a:latin typeface="Fjalla One"/>
                <a:ea typeface="Fjalla One"/>
                <a:cs typeface="Fjalla One"/>
                <a:sym typeface="Fjalla One"/>
              </a:rPr>
              <a:t>temperature and the spread of COVID-19 in the US in 2020?</a:t>
            </a:r>
            <a:endParaRPr sz="5000">
              <a:solidFill>
                <a:schemeClr val="accent1"/>
              </a:solidFill>
              <a:latin typeface="Fjalla One"/>
              <a:ea typeface="Fjalla One"/>
              <a:cs typeface="Fjalla One"/>
              <a:sym typeface="Fjalla One"/>
            </a:endParaRPr>
          </a:p>
        </p:txBody>
      </p:sp>
      <p:sp>
        <p:nvSpPr>
          <p:cNvPr id="56" name="Google Shape;56;g123a4358381_0_0"/>
          <p:cNvSpPr/>
          <p:nvPr/>
        </p:nvSpPr>
        <p:spPr>
          <a:xfrm>
            <a:off x="12477094" y="8088265"/>
            <a:ext cx="571500" cy="571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2</a:t>
            </a:r>
            <a:endParaRPr/>
          </a:p>
        </p:txBody>
      </p:sp>
      <p:sp>
        <p:nvSpPr>
          <p:cNvPr id="57" name="Google Shape;57;g123a4358381_0_0"/>
          <p:cNvSpPr/>
          <p:nvPr/>
        </p:nvSpPr>
        <p:spPr>
          <a:xfrm>
            <a:off x="12477094" y="6823917"/>
            <a:ext cx="571500" cy="571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1</a:t>
            </a:r>
            <a:endParaRPr/>
          </a:p>
        </p:txBody>
      </p:sp>
      <p:sp>
        <p:nvSpPr>
          <p:cNvPr id="58" name="Google Shape;58;g123a4358381_0_0"/>
          <p:cNvSpPr/>
          <p:nvPr/>
        </p:nvSpPr>
        <p:spPr>
          <a:xfrm>
            <a:off x="12477094" y="9757162"/>
            <a:ext cx="571500" cy="571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3</a:t>
            </a:r>
            <a:endParaRPr/>
          </a:p>
        </p:txBody>
      </p:sp>
      <p:sp>
        <p:nvSpPr>
          <p:cNvPr id="59" name="Google Shape;59;g123a4358381_0_0"/>
          <p:cNvSpPr txBox="1"/>
          <p:nvPr/>
        </p:nvSpPr>
        <p:spPr>
          <a:xfrm>
            <a:off x="3223425" y="5690025"/>
            <a:ext cx="8281800" cy="144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Is there any correlation between the COVID-19 and the temperature?</a:t>
            </a:r>
            <a:endParaRPr/>
          </a:p>
        </p:txBody>
      </p:sp>
      <p:grpSp>
        <p:nvGrpSpPr>
          <p:cNvPr id="60" name="Google Shape;60;g123a4358381_0_0"/>
          <p:cNvGrpSpPr/>
          <p:nvPr/>
        </p:nvGrpSpPr>
        <p:grpSpPr>
          <a:xfrm>
            <a:off x="1264130" y="5643077"/>
            <a:ext cx="2061578" cy="1436285"/>
            <a:chOff x="2853327" y="5183634"/>
            <a:chExt cx="3305400" cy="2438100"/>
          </a:xfrm>
        </p:grpSpPr>
        <p:sp>
          <p:nvSpPr>
            <p:cNvPr id="61" name="Google Shape;61;g123a4358381_0_0"/>
            <p:cNvSpPr/>
            <p:nvPr/>
          </p:nvSpPr>
          <p:spPr>
            <a:xfrm>
              <a:off x="3281183" y="5183634"/>
              <a:ext cx="2438100" cy="2438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62" name="Google Shape;62;g123a4358381_0_0"/>
            <p:cNvSpPr/>
            <p:nvPr/>
          </p:nvSpPr>
          <p:spPr>
            <a:xfrm>
              <a:off x="2853327" y="5453307"/>
              <a:ext cx="3305400" cy="18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1</a:t>
              </a:r>
              <a:endParaRPr/>
            </a:p>
          </p:txBody>
        </p:sp>
      </p:grpSp>
      <p:grpSp>
        <p:nvGrpSpPr>
          <p:cNvPr id="63" name="Google Shape;63;g123a4358381_0_0"/>
          <p:cNvGrpSpPr/>
          <p:nvPr/>
        </p:nvGrpSpPr>
        <p:grpSpPr>
          <a:xfrm>
            <a:off x="1260462" y="7997591"/>
            <a:ext cx="7404796" cy="1470372"/>
            <a:chOff x="1190246" y="3927161"/>
            <a:chExt cx="9044578" cy="1901426"/>
          </a:xfrm>
        </p:grpSpPr>
        <p:sp>
          <p:nvSpPr>
            <p:cNvPr id="64" name="Google Shape;64;g123a4358381_0_0"/>
            <p:cNvSpPr txBox="1"/>
            <p:nvPr/>
          </p:nvSpPr>
          <p:spPr>
            <a:xfrm>
              <a:off x="3712824" y="3957487"/>
              <a:ext cx="6522000" cy="18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What is the influence of the control variables?</a:t>
              </a:r>
              <a:endParaRPr/>
            </a:p>
          </p:txBody>
        </p:sp>
        <p:grpSp>
          <p:nvGrpSpPr>
            <p:cNvPr id="65" name="Google Shape;65;g123a4358381_0_0"/>
            <p:cNvGrpSpPr/>
            <p:nvPr/>
          </p:nvGrpSpPr>
          <p:grpSpPr>
            <a:xfrm>
              <a:off x="1190246" y="3927161"/>
              <a:ext cx="2518054" cy="1857345"/>
              <a:chOff x="2847535" y="5183634"/>
              <a:chExt cx="3305400" cy="2438100"/>
            </a:xfrm>
          </p:grpSpPr>
          <p:sp>
            <p:nvSpPr>
              <p:cNvPr id="66" name="Google Shape;66;g123a4358381_0_0"/>
              <p:cNvSpPr/>
              <p:nvPr/>
            </p:nvSpPr>
            <p:spPr>
              <a:xfrm>
                <a:off x="3281183" y="5183634"/>
                <a:ext cx="2438100" cy="2438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67" name="Google Shape;67;g123a4358381_0_0"/>
              <p:cNvSpPr/>
              <p:nvPr/>
            </p:nvSpPr>
            <p:spPr>
              <a:xfrm>
                <a:off x="2847535" y="5320180"/>
                <a:ext cx="3305400" cy="18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2</a:t>
                </a:r>
                <a:endParaRPr/>
              </a:p>
            </p:txBody>
          </p:sp>
        </p:grpSp>
      </p:grpSp>
      <p:grpSp>
        <p:nvGrpSpPr>
          <p:cNvPr id="68" name="Google Shape;68;g123a4358381_0_0"/>
          <p:cNvGrpSpPr/>
          <p:nvPr/>
        </p:nvGrpSpPr>
        <p:grpSpPr>
          <a:xfrm>
            <a:off x="1264074" y="10328650"/>
            <a:ext cx="8601238" cy="1459740"/>
            <a:chOff x="1194659" y="3896830"/>
            <a:chExt cx="10505971" cy="1887676"/>
          </a:xfrm>
        </p:grpSpPr>
        <p:sp>
          <p:nvSpPr>
            <p:cNvPr id="69" name="Google Shape;69;g123a4358381_0_0"/>
            <p:cNvSpPr txBox="1"/>
            <p:nvPr/>
          </p:nvSpPr>
          <p:spPr>
            <a:xfrm>
              <a:off x="3712830" y="3896830"/>
              <a:ext cx="7987800" cy="18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Is there any discrepancies between counties?</a:t>
              </a:r>
              <a:endParaRPr/>
            </a:p>
          </p:txBody>
        </p:sp>
        <p:grpSp>
          <p:nvGrpSpPr>
            <p:cNvPr id="70" name="Google Shape;70;g123a4358381_0_0"/>
            <p:cNvGrpSpPr/>
            <p:nvPr/>
          </p:nvGrpSpPr>
          <p:grpSpPr>
            <a:xfrm>
              <a:off x="1194659" y="3927161"/>
              <a:ext cx="2518054" cy="1857345"/>
              <a:chOff x="2853327" y="5183634"/>
              <a:chExt cx="3305400" cy="2438100"/>
            </a:xfrm>
          </p:grpSpPr>
          <p:sp>
            <p:nvSpPr>
              <p:cNvPr id="71" name="Google Shape;71;g123a4358381_0_0"/>
              <p:cNvSpPr/>
              <p:nvPr/>
            </p:nvSpPr>
            <p:spPr>
              <a:xfrm>
                <a:off x="3281183" y="5183634"/>
                <a:ext cx="2438100" cy="2438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72" name="Google Shape;72;g123a4358381_0_0"/>
              <p:cNvSpPr/>
              <p:nvPr/>
            </p:nvSpPr>
            <p:spPr>
              <a:xfrm>
                <a:off x="2853327" y="5259579"/>
                <a:ext cx="3305400" cy="18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3</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153"/>
        <p:cNvGrpSpPr/>
        <p:nvPr/>
      </p:nvGrpSpPr>
      <p:grpSpPr>
        <a:xfrm>
          <a:off x="0" y="0"/>
          <a:ext cx="0" cy="0"/>
          <a:chOff x="0" y="0"/>
          <a:chExt cx="0" cy="0"/>
        </a:xfrm>
      </p:grpSpPr>
      <p:sp>
        <p:nvSpPr>
          <p:cNvPr id="1154" name="Google Shape;1154;p16"/>
          <p:cNvSpPr/>
          <p:nvPr/>
        </p:nvSpPr>
        <p:spPr>
          <a:xfrm>
            <a:off x="13940633" y="1198525"/>
            <a:ext cx="8729360" cy="11495286"/>
          </a:xfrm>
          <a:prstGeom prst="roundRect">
            <a:avLst>
              <a:gd name="adj" fmla="val 0"/>
            </a:avLst>
          </a:prstGeom>
          <a:solidFill>
            <a:srgbClr val="F2F2F2"/>
          </a:solidFill>
          <a:ln>
            <a:noFill/>
          </a:ln>
          <a:effectLst>
            <a:outerShdw blurRad="152400" dist="127000" dir="5400000" sx="90000" sy="90000" algn="ctr"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grpSp>
        <p:nvGrpSpPr>
          <p:cNvPr id="1155" name="Google Shape;1155;p16"/>
          <p:cNvGrpSpPr/>
          <p:nvPr/>
        </p:nvGrpSpPr>
        <p:grpSpPr>
          <a:xfrm>
            <a:off x="0" y="1198524"/>
            <a:ext cx="8948057" cy="1848913"/>
            <a:chOff x="-513" y="18753927"/>
            <a:chExt cx="8948057" cy="1848913"/>
          </a:xfrm>
        </p:grpSpPr>
        <p:sp>
          <p:nvSpPr>
            <p:cNvPr id="1156" name="Google Shape;1156;p16"/>
            <p:cNvSpPr/>
            <p:nvPr/>
          </p:nvSpPr>
          <p:spPr>
            <a:xfrm>
              <a:off x="-513" y="18753927"/>
              <a:ext cx="865632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57" name="Google Shape;1157;p16"/>
            <p:cNvSpPr/>
            <p:nvPr/>
          </p:nvSpPr>
          <p:spPr>
            <a:xfrm>
              <a:off x="1352828" y="19163642"/>
              <a:ext cx="759471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Pie Charts Example</a:t>
              </a:r>
              <a:endParaRPr/>
            </a:p>
          </p:txBody>
        </p:sp>
      </p:grpSp>
      <p:grpSp>
        <p:nvGrpSpPr>
          <p:cNvPr id="1158" name="Google Shape;1158;p16"/>
          <p:cNvGrpSpPr/>
          <p:nvPr/>
        </p:nvGrpSpPr>
        <p:grpSpPr>
          <a:xfrm>
            <a:off x="15798352" y="5690697"/>
            <a:ext cx="5013923" cy="4984657"/>
            <a:chOff x="15209547" y="9862401"/>
            <a:chExt cx="5013923" cy="4984657"/>
          </a:xfrm>
        </p:grpSpPr>
        <p:grpSp>
          <p:nvGrpSpPr>
            <p:cNvPr id="1159" name="Google Shape;1159;p16"/>
            <p:cNvGrpSpPr/>
            <p:nvPr/>
          </p:nvGrpSpPr>
          <p:grpSpPr>
            <a:xfrm>
              <a:off x="15209547" y="9862401"/>
              <a:ext cx="5013923" cy="4984657"/>
              <a:chOff x="16705885" y="319288"/>
              <a:chExt cx="5037756" cy="5038299"/>
            </a:xfrm>
          </p:grpSpPr>
          <p:sp>
            <p:nvSpPr>
              <p:cNvPr id="1160" name="Google Shape;1160;p16"/>
              <p:cNvSpPr/>
              <p:nvPr/>
            </p:nvSpPr>
            <p:spPr>
              <a:xfrm>
                <a:off x="17177502" y="810938"/>
                <a:ext cx="2046285" cy="2030044"/>
              </a:xfrm>
              <a:custGeom>
                <a:avLst/>
                <a:gdLst/>
                <a:ahLst/>
                <a:cxnLst/>
                <a:rect l="l" t="t" r="r" b="b"/>
                <a:pathLst>
                  <a:path w="493776" h="489857" extrusionOk="0">
                    <a:moveTo>
                      <a:pt x="134764" y="1209"/>
                    </a:moveTo>
                    <a:cubicBezTo>
                      <a:pt x="83374" y="39066"/>
                      <a:pt x="38299" y="84816"/>
                      <a:pt x="1209" y="136762"/>
                    </a:cubicBezTo>
                    <a:lnTo>
                      <a:pt x="495612" y="490831"/>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1" name="Google Shape;1161;p16"/>
              <p:cNvSpPr/>
              <p:nvPr/>
            </p:nvSpPr>
            <p:spPr>
              <a:xfrm>
                <a:off x="17730975" y="448615"/>
                <a:ext cx="1494113" cy="2387332"/>
              </a:xfrm>
              <a:custGeom>
                <a:avLst/>
                <a:gdLst/>
                <a:ahLst/>
                <a:cxnLst/>
                <a:rect l="l" t="t" r="r" b="b"/>
                <a:pathLst>
                  <a:path w="360534" h="576072" extrusionOk="0">
                    <a:moveTo>
                      <a:pt x="170190" y="1209"/>
                    </a:moveTo>
                    <a:cubicBezTo>
                      <a:pt x="109619" y="21291"/>
                      <a:pt x="52592" y="50797"/>
                      <a:pt x="1209" y="88639"/>
                    </a:cubicBezTo>
                    <a:lnTo>
                      <a:pt x="362057" y="578261"/>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2" name="Google Shape;1162;p16"/>
              <p:cNvSpPr/>
              <p:nvPr/>
            </p:nvSpPr>
            <p:spPr>
              <a:xfrm>
                <a:off x="16824437" y="1372691"/>
                <a:ext cx="2403573" cy="1461631"/>
              </a:xfrm>
              <a:custGeom>
                <a:avLst/>
                <a:gdLst/>
                <a:ahLst/>
                <a:cxnLst/>
                <a:rect l="l" t="t" r="r" b="b"/>
                <a:pathLst>
                  <a:path w="579990" h="352697" extrusionOk="0">
                    <a:moveTo>
                      <a:pt x="86405" y="1209"/>
                    </a:moveTo>
                    <a:cubicBezTo>
                      <a:pt x="49302" y="53121"/>
                      <a:pt x="20556" y="110522"/>
                      <a:pt x="1209" y="171327"/>
                    </a:cubicBezTo>
                    <a:lnTo>
                      <a:pt x="580847" y="355278"/>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3" name="Google Shape;1163;p16"/>
              <p:cNvSpPr/>
              <p:nvPr/>
            </p:nvSpPr>
            <p:spPr>
              <a:xfrm>
                <a:off x="16705885" y="2839358"/>
                <a:ext cx="2517256" cy="795777"/>
              </a:xfrm>
              <a:custGeom>
                <a:avLst/>
                <a:gdLst/>
                <a:ahLst/>
                <a:cxnLst/>
                <a:rect l="l" t="t" r="r" b="b"/>
                <a:pathLst>
                  <a:path w="607422" h="192024" extrusionOk="0">
                    <a:moveTo>
                      <a:pt x="1209" y="5520"/>
                    </a:moveTo>
                    <a:cubicBezTo>
                      <a:pt x="1731" y="69350"/>
                      <a:pt x="12311" y="132698"/>
                      <a:pt x="32560" y="193233"/>
                    </a:cubicBezTo>
                    <a:lnTo>
                      <a:pt x="609611" y="1209"/>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4" name="Google Shape;1164;p16"/>
              <p:cNvSpPr/>
              <p:nvPr/>
            </p:nvSpPr>
            <p:spPr>
              <a:xfrm>
                <a:off x="19226385" y="791125"/>
                <a:ext cx="2030044" cy="2046285"/>
              </a:xfrm>
              <a:custGeom>
                <a:avLst/>
                <a:gdLst/>
                <a:ahLst/>
                <a:cxnLst/>
                <a:rect l="l" t="t" r="r" b="b"/>
                <a:pathLst>
                  <a:path w="489857" h="493776" extrusionOk="0">
                    <a:moveTo>
                      <a:pt x="490870" y="134724"/>
                    </a:moveTo>
                    <a:cubicBezTo>
                      <a:pt x="452991" y="83365"/>
                      <a:pt x="407244" y="38306"/>
                      <a:pt x="355317" y="1209"/>
                    </a:cubicBezTo>
                    <a:lnTo>
                      <a:pt x="1209" y="495612"/>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5" name="Google Shape;1165;p16"/>
              <p:cNvSpPr/>
              <p:nvPr/>
            </p:nvSpPr>
            <p:spPr>
              <a:xfrm>
                <a:off x="18431259" y="319342"/>
                <a:ext cx="795777" cy="2517256"/>
              </a:xfrm>
              <a:custGeom>
                <a:avLst/>
                <a:gdLst/>
                <a:ahLst/>
                <a:cxnLst/>
                <a:rect l="l" t="t" r="r" b="b"/>
                <a:pathLst>
                  <a:path w="192024" h="607422" extrusionOk="0">
                    <a:moveTo>
                      <a:pt x="188922" y="1209"/>
                    </a:moveTo>
                    <a:cubicBezTo>
                      <a:pt x="125093" y="1736"/>
                      <a:pt x="61745" y="12316"/>
                      <a:pt x="1209" y="32560"/>
                    </a:cubicBezTo>
                    <a:lnTo>
                      <a:pt x="193233" y="609611"/>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6" name="Google Shape;1166;p16"/>
              <p:cNvSpPr/>
              <p:nvPr/>
            </p:nvSpPr>
            <p:spPr>
              <a:xfrm>
                <a:off x="19225577" y="437898"/>
                <a:ext cx="1477872" cy="2403573"/>
              </a:xfrm>
              <a:custGeom>
                <a:avLst/>
                <a:gdLst/>
                <a:ahLst/>
                <a:cxnLst/>
                <a:rect l="l" t="t" r="r" b="b"/>
                <a:pathLst>
                  <a:path w="356616" h="579990" extrusionOk="0">
                    <a:moveTo>
                      <a:pt x="355513" y="86444"/>
                    </a:moveTo>
                    <a:cubicBezTo>
                      <a:pt x="303603" y="49328"/>
                      <a:pt x="246202" y="20568"/>
                      <a:pt x="185395" y="1209"/>
                    </a:cubicBezTo>
                    <a:lnTo>
                      <a:pt x="1209" y="580847"/>
                    </a:lnTo>
                    <a:close/>
                  </a:path>
                </a:pathLst>
              </a:custGeom>
              <a:solidFill>
                <a:schemeClr val="accent1"/>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7" name="Google Shape;1167;p16"/>
              <p:cNvSpPr/>
              <p:nvPr/>
            </p:nvSpPr>
            <p:spPr>
              <a:xfrm>
                <a:off x="16834996" y="2840008"/>
                <a:ext cx="2387332" cy="1494113"/>
              </a:xfrm>
              <a:custGeom>
                <a:avLst/>
                <a:gdLst/>
                <a:ahLst/>
                <a:cxnLst/>
                <a:rect l="l" t="t" r="r" b="b"/>
                <a:pathLst>
                  <a:path w="576072" h="360534" extrusionOk="0">
                    <a:moveTo>
                      <a:pt x="1209" y="193076"/>
                    </a:moveTo>
                    <a:cubicBezTo>
                      <a:pt x="21340" y="253669"/>
                      <a:pt x="50898" y="310710"/>
                      <a:pt x="88795" y="362096"/>
                    </a:cubicBezTo>
                    <a:lnTo>
                      <a:pt x="578417" y="1209"/>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8" name="Google Shape;1168;p16"/>
              <p:cNvSpPr/>
              <p:nvPr/>
            </p:nvSpPr>
            <p:spPr>
              <a:xfrm>
                <a:off x="19209336" y="319288"/>
                <a:ext cx="779536" cy="2517256"/>
              </a:xfrm>
              <a:custGeom>
                <a:avLst/>
                <a:gdLst/>
                <a:ahLst/>
                <a:cxnLst/>
                <a:rect l="l" t="t" r="r" b="b"/>
                <a:pathLst>
                  <a:path w="188105" h="607422" extrusionOk="0">
                    <a:moveTo>
                      <a:pt x="189314" y="29830"/>
                    </a:moveTo>
                    <a:cubicBezTo>
                      <a:pt x="128507" y="10461"/>
                      <a:pt x="65025" y="806"/>
                      <a:pt x="1209" y="1222"/>
                    </a:cubicBezTo>
                    <a:lnTo>
                      <a:pt x="5363" y="609468"/>
                    </a:lnTo>
                    <a:close/>
                  </a:path>
                </a:pathLst>
              </a:custGeom>
              <a:solidFill>
                <a:schemeClr val="accent1"/>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69" name="Google Shape;1169;p16"/>
              <p:cNvSpPr/>
              <p:nvPr/>
            </p:nvSpPr>
            <p:spPr>
              <a:xfrm>
                <a:off x="16705989" y="2077687"/>
                <a:ext cx="2517256" cy="779536"/>
              </a:xfrm>
              <a:custGeom>
                <a:avLst/>
                <a:gdLst/>
                <a:ahLst/>
                <a:cxnLst/>
                <a:rect l="l" t="t" r="r" b="b"/>
                <a:pathLst>
                  <a:path w="607422" h="188105" extrusionOk="0">
                    <a:moveTo>
                      <a:pt x="29791" y="1209"/>
                    </a:moveTo>
                    <a:cubicBezTo>
                      <a:pt x="10431" y="62017"/>
                      <a:pt x="790" y="125500"/>
                      <a:pt x="1223" y="189314"/>
                    </a:cubicBezTo>
                    <a:lnTo>
                      <a:pt x="609429" y="185160"/>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0" name="Google Shape;1170;p16"/>
              <p:cNvSpPr/>
              <p:nvPr/>
            </p:nvSpPr>
            <p:spPr>
              <a:xfrm>
                <a:off x="19226385" y="2840008"/>
                <a:ext cx="2403573" cy="1461631"/>
              </a:xfrm>
              <a:custGeom>
                <a:avLst/>
                <a:gdLst/>
                <a:ahLst/>
                <a:cxnLst/>
                <a:rect l="l" t="t" r="r" b="b"/>
                <a:pathLst>
                  <a:path w="579990" h="352697" extrusionOk="0">
                    <a:moveTo>
                      <a:pt x="495651" y="355278"/>
                    </a:moveTo>
                    <a:cubicBezTo>
                      <a:pt x="532754" y="303366"/>
                      <a:pt x="561500" y="245965"/>
                      <a:pt x="580847" y="185161"/>
                    </a:cubicBezTo>
                    <a:lnTo>
                      <a:pt x="1209" y="1209"/>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1" name="Google Shape;1171;p16"/>
              <p:cNvSpPr/>
              <p:nvPr/>
            </p:nvSpPr>
            <p:spPr>
              <a:xfrm>
                <a:off x="19226385" y="2822793"/>
                <a:ext cx="2517256" cy="779536"/>
              </a:xfrm>
              <a:custGeom>
                <a:avLst/>
                <a:gdLst/>
                <a:ahLst/>
                <a:cxnLst/>
                <a:rect l="l" t="t" r="r" b="b"/>
                <a:pathLst>
                  <a:path w="607422" h="188105" extrusionOk="0">
                    <a:moveTo>
                      <a:pt x="580847" y="189314"/>
                    </a:moveTo>
                    <a:cubicBezTo>
                      <a:pt x="600242" y="128513"/>
                      <a:pt x="609897" y="65027"/>
                      <a:pt x="609455" y="1209"/>
                    </a:cubicBezTo>
                    <a:lnTo>
                      <a:pt x="1209" y="5363"/>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2" name="Google Shape;1172;p16"/>
              <p:cNvSpPr/>
              <p:nvPr/>
            </p:nvSpPr>
            <p:spPr>
              <a:xfrm>
                <a:off x="19226385" y="2840008"/>
                <a:ext cx="2046285" cy="2030044"/>
              </a:xfrm>
              <a:custGeom>
                <a:avLst/>
                <a:gdLst/>
                <a:ahLst/>
                <a:cxnLst/>
                <a:rect l="l" t="t" r="r" b="b"/>
                <a:pathLst>
                  <a:path w="493776" h="489857" extrusionOk="0">
                    <a:moveTo>
                      <a:pt x="362136" y="490831"/>
                    </a:moveTo>
                    <a:cubicBezTo>
                      <a:pt x="413524" y="452973"/>
                      <a:pt x="458600" y="407223"/>
                      <a:pt x="495690" y="355277"/>
                    </a:cubicBezTo>
                    <a:lnTo>
                      <a:pt x="1209" y="1209"/>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3" name="Google Shape;1173;p16"/>
              <p:cNvSpPr/>
              <p:nvPr/>
            </p:nvSpPr>
            <p:spPr>
              <a:xfrm>
                <a:off x="19226385" y="1343786"/>
                <a:ext cx="2387332" cy="1494113"/>
              </a:xfrm>
              <a:custGeom>
                <a:avLst/>
                <a:gdLst/>
                <a:ahLst/>
                <a:cxnLst/>
                <a:rect l="l" t="t" r="r" b="b"/>
                <a:pathLst>
                  <a:path w="576072" h="360534" extrusionOk="0">
                    <a:moveTo>
                      <a:pt x="1209" y="362253"/>
                    </a:moveTo>
                    <a:lnTo>
                      <a:pt x="578300" y="170229"/>
                    </a:lnTo>
                    <a:cubicBezTo>
                      <a:pt x="558217" y="109646"/>
                      <a:pt x="528712" y="52606"/>
                      <a:pt x="490870" y="1209"/>
                    </a:cubicBez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4" name="Google Shape;1174;p16"/>
              <p:cNvSpPr/>
              <p:nvPr/>
            </p:nvSpPr>
            <p:spPr>
              <a:xfrm>
                <a:off x="19226385" y="2044881"/>
                <a:ext cx="2517256" cy="795777"/>
              </a:xfrm>
              <a:custGeom>
                <a:avLst/>
                <a:gdLst/>
                <a:ahLst/>
                <a:cxnLst/>
                <a:rect l="l" t="t" r="r" b="b"/>
                <a:pathLst>
                  <a:path w="607422" h="192024" extrusionOk="0">
                    <a:moveTo>
                      <a:pt x="609455" y="188922"/>
                    </a:moveTo>
                    <a:cubicBezTo>
                      <a:pt x="608992" y="125103"/>
                      <a:pt x="598478" y="61755"/>
                      <a:pt x="578300" y="1209"/>
                    </a:cubicBezTo>
                    <a:lnTo>
                      <a:pt x="1209" y="193233"/>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5" name="Google Shape;1175;p16"/>
              <p:cNvSpPr/>
              <p:nvPr/>
            </p:nvSpPr>
            <p:spPr>
              <a:xfrm>
                <a:off x="17759072" y="2840008"/>
                <a:ext cx="1477872" cy="2403573"/>
              </a:xfrm>
              <a:custGeom>
                <a:avLst/>
                <a:gdLst/>
                <a:ahLst/>
                <a:cxnLst/>
                <a:rect l="l" t="t" r="r" b="b"/>
                <a:pathLst>
                  <a:path w="356616" h="579990" extrusionOk="0">
                    <a:moveTo>
                      <a:pt x="1209" y="495651"/>
                    </a:moveTo>
                    <a:cubicBezTo>
                      <a:pt x="53179" y="532753"/>
                      <a:pt x="110631" y="561498"/>
                      <a:pt x="171483" y="580847"/>
                    </a:cubicBezTo>
                    <a:lnTo>
                      <a:pt x="355434" y="1209"/>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6" name="Google Shape;1176;p16"/>
              <p:cNvSpPr/>
              <p:nvPr/>
            </p:nvSpPr>
            <p:spPr>
              <a:xfrm>
                <a:off x="18464714" y="2840008"/>
                <a:ext cx="779536" cy="2517256"/>
              </a:xfrm>
              <a:custGeom>
                <a:avLst/>
                <a:gdLst/>
                <a:ahLst/>
                <a:cxnLst/>
                <a:rect l="l" t="t" r="r" b="b"/>
                <a:pathLst>
                  <a:path w="188105" h="607422" extrusionOk="0">
                    <a:moveTo>
                      <a:pt x="1209" y="580847"/>
                    </a:moveTo>
                    <a:cubicBezTo>
                      <a:pt x="62015" y="600219"/>
                      <a:pt x="125498" y="609874"/>
                      <a:pt x="189314" y="609455"/>
                    </a:cubicBezTo>
                    <a:lnTo>
                      <a:pt x="185160" y="1209"/>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7" name="Google Shape;1177;p16"/>
              <p:cNvSpPr/>
              <p:nvPr/>
            </p:nvSpPr>
            <p:spPr>
              <a:xfrm>
                <a:off x="17197966" y="2840008"/>
                <a:ext cx="2030044" cy="2046285"/>
              </a:xfrm>
              <a:custGeom>
                <a:avLst/>
                <a:gdLst/>
                <a:ahLst/>
                <a:cxnLst/>
                <a:rect l="l" t="t" r="r" b="b"/>
                <a:pathLst>
                  <a:path w="489857" h="493776" extrusionOk="0">
                    <a:moveTo>
                      <a:pt x="1209" y="362097"/>
                    </a:moveTo>
                    <a:cubicBezTo>
                      <a:pt x="39096" y="413460"/>
                      <a:pt x="84842" y="458532"/>
                      <a:pt x="136762" y="495652"/>
                    </a:cubicBezTo>
                    <a:lnTo>
                      <a:pt x="490831" y="1209"/>
                    </a:lnTo>
                    <a:close/>
                  </a:path>
                </a:pathLst>
              </a:custGeom>
              <a:solidFill>
                <a:schemeClr val="accent3"/>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8" name="Google Shape;1178;p16"/>
              <p:cNvSpPr/>
              <p:nvPr/>
            </p:nvSpPr>
            <p:spPr>
              <a:xfrm>
                <a:off x="19226551" y="2840331"/>
                <a:ext cx="795777" cy="2517256"/>
              </a:xfrm>
              <a:custGeom>
                <a:avLst/>
                <a:gdLst/>
                <a:ahLst/>
                <a:cxnLst/>
                <a:rect l="l" t="t" r="r" b="b"/>
                <a:pathLst>
                  <a:path w="192024" h="607422" extrusionOk="0">
                    <a:moveTo>
                      <a:pt x="5480" y="609455"/>
                    </a:moveTo>
                    <a:cubicBezTo>
                      <a:pt x="69312" y="608994"/>
                      <a:pt x="132673" y="598481"/>
                      <a:pt x="193233" y="578300"/>
                    </a:cubicBezTo>
                    <a:lnTo>
                      <a:pt x="1209" y="1209"/>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79" name="Google Shape;1179;p16"/>
              <p:cNvSpPr/>
              <p:nvPr/>
            </p:nvSpPr>
            <p:spPr>
              <a:xfrm>
                <a:off x="19226385" y="2840008"/>
                <a:ext cx="1494113" cy="2387332"/>
              </a:xfrm>
              <a:custGeom>
                <a:avLst/>
                <a:gdLst/>
                <a:ahLst/>
                <a:cxnLst/>
                <a:rect l="l" t="t" r="r" b="b"/>
                <a:pathLst>
                  <a:path w="360534" h="576072" extrusionOk="0">
                    <a:moveTo>
                      <a:pt x="193115" y="578182"/>
                    </a:moveTo>
                    <a:cubicBezTo>
                      <a:pt x="253685" y="558102"/>
                      <a:pt x="310721" y="528625"/>
                      <a:pt x="362136" y="490831"/>
                    </a:cubicBezTo>
                    <a:lnTo>
                      <a:pt x="1209" y="1209"/>
                    </a:lnTo>
                    <a:close/>
                  </a:path>
                </a:pathLst>
              </a:custGeom>
              <a:solidFill>
                <a:schemeClr val="accent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180" name="Google Shape;1180;p16"/>
            <p:cNvSpPr/>
            <p:nvPr/>
          </p:nvSpPr>
          <p:spPr>
            <a:xfrm>
              <a:off x="15812482" y="10462021"/>
              <a:ext cx="3808053" cy="3785417"/>
            </a:xfrm>
            <a:custGeom>
              <a:avLst/>
              <a:gdLst/>
              <a:ahLst/>
              <a:cxnLst/>
              <a:rect l="l" t="t" r="r" b="b"/>
              <a:pathLst>
                <a:path w="967957" h="967957" extrusionOk="0">
                  <a:moveTo>
                    <a:pt x="970342" y="485776"/>
                  </a:moveTo>
                  <a:cubicBezTo>
                    <a:pt x="970342" y="753395"/>
                    <a:pt x="753394" y="970342"/>
                    <a:pt x="485776" y="970342"/>
                  </a:cubicBezTo>
                  <a:cubicBezTo>
                    <a:pt x="218157" y="970342"/>
                    <a:pt x="1209" y="753394"/>
                    <a:pt x="1209" y="485776"/>
                  </a:cubicBezTo>
                  <a:cubicBezTo>
                    <a:pt x="1209" y="218157"/>
                    <a:pt x="218157" y="1209"/>
                    <a:pt x="485776" y="1209"/>
                  </a:cubicBezTo>
                  <a:cubicBezTo>
                    <a:pt x="753394" y="1209"/>
                    <a:pt x="970342" y="218157"/>
                    <a:pt x="970342" y="485776"/>
                  </a:cubicBezTo>
                  <a:close/>
                </a:path>
              </a:pathLst>
            </a:custGeom>
            <a:solidFill>
              <a:srgbClr val="F2F2F2"/>
            </a:solidFill>
            <a:ln>
              <a:noFill/>
            </a:ln>
          </p:spPr>
          <p:txBody>
            <a:bodyPr spcFirstLastPara="1" wrap="square" lIns="336000" tIns="168000" rIns="336000" bIns="168000" anchor="ctr"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181" name="Google Shape;1181;p16"/>
          <p:cNvSpPr txBox="1"/>
          <p:nvPr/>
        </p:nvSpPr>
        <p:spPr>
          <a:xfrm>
            <a:off x="17228734" y="7650799"/>
            <a:ext cx="2153155"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a:solidFill>
                  <a:srgbClr val="282E36"/>
                </a:solidFill>
                <a:latin typeface="Fjalla One"/>
                <a:ea typeface="Fjalla One"/>
                <a:cs typeface="Fjalla One"/>
                <a:sym typeface="Fjalla One"/>
              </a:rPr>
              <a:t>+7290</a:t>
            </a:r>
            <a:endParaRPr/>
          </a:p>
        </p:txBody>
      </p:sp>
      <p:grpSp>
        <p:nvGrpSpPr>
          <p:cNvPr id="1182" name="Google Shape;1182;p16"/>
          <p:cNvGrpSpPr/>
          <p:nvPr/>
        </p:nvGrpSpPr>
        <p:grpSpPr>
          <a:xfrm>
            <a:off x="15044264" y="2309441"/>
            <a:ext cx="6522092" cy="2427326"/>
            <a:chOff x="1239208" y="8442871"/>
            <a:chExt cx="6522092" cy="2427326"/>
          </a:xfrm>
        </p:grpSpPr>
        <p:sp>
          <p:nvSpPr>
            <p:cNvPr id="1183" name="Google Shape;1183;p16"/>
            <p:cNvSpPr txBox="1"/>
            <p:nvPr/>
          </p:nvSpPr>
          <p:spPr>
            <a:xfrm>
              <a:off x="1239208" y="9485202"/>
              <a:ext cx="652209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84" name="Google Shape;1184;p16"/>
            <p:cNvSpPr txBox="1"/>
            <p:nvPr/>
          </p:nvSpPr>
          <p:spPr>
            <a:xfrm>
              <a:off x="1239208" y="8442871"/>
              <a:ext cx="577479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Write Something Here</a:t>
              </a:r>
              <a:endParaRPr/>
            </a:p>
          </p:txBody>
        </p:sp>
      </p:grpSp>
      <p:sp>
        <p:nvSpPr>
          <p:cNvPr id="1185" name="Google Shape;1185;p16"/>
          <p:cNvSpPr txBox="1"/>
          <p:nvPr/>
        </p:nvSpPr>
        <p:spPr>
          <a:xfrm>
            <a:off x="5040871" y="5219740"/>
            <a:ext cx="652209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86" name="Google Shape;1186;p16"/>
          <p:cNvSpPr txBox="1"/>
          <p:nvPr/>
        </p:nvSpPr>
        <p:spPr>
          <a:xfrm>
            <a:off x="5040871" y="4326668"/>
            <a:ext cx="652209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nvGrpSpPr>
          <p:cNvPr id="1187" name="Google Shape;1187;p16"/>
          <p:cNvGrpSpPr/>
          <p:nvPr/>
        </p:nvGrpSpPr>
        <p:grpSpPr>
          <a:xfrm>
            <a:off x="2081462" y="4536966"/>
            <a:ext cx="2518247" cy="1857473"/>
            <a:chOff x="2853327" y="5183634"/>
            <a:chExt cx="3305483" cy="2438142"/>
          </a:xfrm>
        </p:grpSpPr>
        <p:sp>
          <p:nvSpPr>
            <p:cNvPr id="1188" name="Google Shape;1188;p16"/>
            <p:cNvSpPr/>
            <p:nvPr/>
          </p:nvSpPr>
          <p:spPr>
            <a:xfrm>
              <a:off x="3281183" y="5183634"/>
              <a:ext cx="2438144" cy="24381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89" name="Google Shape;1189;p16"/>
            <p:cNvSpPr/>
            <p:nvPr/>
          </p:nvSpPr>
          <p:spPr>
            <a:xfrm>
              <a:off x="2853327" y="5518279"/>
              <a:ext cx="3305483" cy="18987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1</a:t>
              </a:r>
              <a:endParaRPr/>
            </a:p>
          </p:txBody>
        </p:sp>
      </p:grpSp>
      <p:grpSp>
        <p:nvGrpSpPr>
          <p:cNvPr id="1190" name="Google Shape;1190;p16"/>
          <p:cNvGrpSpPr/>
          <p:nvPr/>
        </p:nvGrpSpPr>
        <p:grpSpPr>
          <a:xfrm>
            <a:off x="2081462" y="7371206"/>
            <a:ext cx="9481501" cy="2278067"/>
            <a:chOff x="1194771" y="3717068"/>
            <a:chExt cx="9481501" cy="2278067"/>
          </a:xfrm>
        </p:grpSpPr>
        <p:grpSp>
          <p:nvGrpSpPr>
            <p:cNvPr id="1191" name="Google Shape;1191;p16"/>
            <p:cNvGrpSpPr/>
            <p:nvPr/>
          </p:nvGrpSpPr>
          <p:grpSpPr>
            <a:xfrm>
              <a:off x="4154180" y="3717068"/>
              <a:ext cx="6522092" cy="2278067"/>
              <a:chOff x="1660867" y="8442871"/>
              <a:chExt cx="6522092" cy="2278067"/>
            </a:xfrm>
          </p:grpSpPr>
          <p:sp>
            <p:nvSpPr>
              <p:cNvPr id="1192" name="Google Shape;1192;p16"/>
              <p:cNvSpPr txBox="1"/>
              <p:nvPr/>
            </p:nvSpPr>
            <p:spPr>
              <a:xfrm>
                <a:off x="1660867" y="9335943"/>
                <a:ext cx="652209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193" name="Google Shape;1193;p16"/>
              <p:cNvSpPr txBox="1"/>
              <p:nvPr/>
            </p:nvSpPr>
            <p:spPr>
              <a:xfrm>
                <a:off x="1660867" y="8442871"/>
                <a:ext cx="652209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grpSp>
          <p:nvGrpSpPr>
            <p:cNvPr id="1194" name="Google Shape;1194;p16"/>
            <p:cNvGrpSpPr/>
            <p:nvPr/>
          </p:nvGrpSpPr>
          <p:grpSpPr>
            <a:xfrm>
              <a:off x="1194771" y="3927366"/>
              <a:ext cx="2518247" cy="1857473"/>
              <a:chOff x="2853327" y="5183634"/>
              <a:chExt cx="3305483" cy="2438142"/>
            </a:xfrm>
          </p:grpSpPr>
          <p:sp>
            <p:nvSpPr>
              <p:cNvPr id="1195" name="Google Shape;1195;p16"/>
              <p:cNvSpPr/>
              <p:nvPr/>
            </p:nvSpPr>
            <p:spPr>
              <a:xfrm>
                <a:off x="3281183" y="5183634"/>
                <a:ext cx="2438144" cy="24381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196" name="Google Shape;1196;p16"/>
              <p:cNvSpPr/>
              <p:nvPr/>
            </p:nvSpPr>
            <p:spPr>
              <a:xfrm>
                <a:off x="2853327" y="5518279"/>
                <a:ext cx="3305483" cy="18987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2</a:t>
                </a:r>
                <a:endParaRPr/>
              </a:p>
            </p:txBody>
          </p:sp>
        </p:grpSp>
      </p:grpSp>
      <p:grpSp>
        <p:nvGrpSpPr>
          <p:cNvPr id="1197" name="Google Shape;1197;p16"/>
          <p:cNvGrpSpPr/>
          <p:nvPr/>
        </p:nvGrpSpPr>
        <p:grpSpPr>
          <a:xfrm>
            <a:off x="2081462" y="10415744"/>
            <a:ext cx="9481501" cy="2278067"/>
            <a:chOff x="1194771" y="3717068"/>
            <a:chExt cx="9481501" cy="2278067"/>
          </a:xfrm>
        </p:grpSpPr>
        <p:grpSp>
          <p:nvGrpSpPr>
            <p:cNvPr id="1198" name="Google Shape;1198;p16"/>
            <p:cNvGrpSpPr/>
            <p:nvPr/>
          </p:nvGrpSpPr>
          <p:grpSpPr>
            <a:xfrm>
              <a:off x="4154180" y="3717068"/>
              <a:ext cx="6522092" cy="2278067"/>
              <a:chOff x="1660867" y="8442871"/>
              <a:chExt cx="6522092" cy="2278067"/>
            </a:xfrm>
          </p:grpSpPr>
          <p:sp>
            <p:nvSpPr>
              <p:cNvPr id="1199" name="Google Shape;1199;p16"/>
              <p:cNvSpPr txBox="1"/>
              <p:nvPr/>
            </p:nvSpPr>
            <p:spPr>
              <a:xfrm>
                <a:off x="1660867" y="9335943"/>
                <a:ext cx="652209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Most businesses already know that social media platforms play an important role in online marketing. </a:t>
                </a:r>
                <a:endParaRPr/>
              </a:p>
            </p:txBody>
          </p:sp>
          <p:sp>
            <p:nvSpPr>
              <p:cNvPr id="1200" name="Google Shape;1200;p16"/>
              <p:cNvSpPr txBox="1"/>
              <p:nvPr/>
            </p:nvSpPr>
            <p:spPr>
              <a:xfrm>
                <a:off x="1660867" y="8442871"/>
                <a:ext cx="652209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Your Title</a:t>
                </a:r>
                <a:endParaRPr/>
              </a:p>
            </p:txBody>
          </p:sp>
        </p:grpSp>
        <p:grpSp>
          <p:nvGrpSpPr>
            <p:cNvPr id="1201" name="Google Shape;1201;p16"/>
            <p:cNvGrpSpPr/>
            <p:nvPr/>
          </p:nvGrpSpPr>
          <p:grpSpPr>
            <a:xfrm>
              <a:off x="1194771" y="3927366"/>
              <a:ext cx="2518247" cy="1857473"/>
              <a:chOff x="2853327" y="5183634"/>
              <a:chExt cx="3305483" cy="2438142"/>
            </a:xfrm>
          </p:grpSpPr>
          <p:sp>
            <p:nvSpPr>
              <p:cNvPr id="1202" name="Google Shape;1202;p16"/>
              <p:cNvSpPr/>
              <p:nvPr/>
            </p:nvSpPr>
            <p:spPr>
              <a:xfrm>
                <a:off x="3281183" y="5183634"/>
                <a:ext cx="2438144" cy="243814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1203" name="Google Shape;1203;p16"/>
              <p:cNvSpPr/>
              <p:nvPr/>
            </p:nvSpPr>
            <p:spPr>
              <a:xfrm>
                <a:off x="2853327" y="5518279"/>
                <a:ext cx="3305483" cy="18987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a:solidFill>
                      <a:schemeClr val="lt1"/>
                    </a:solidFill>
                    <a:latin typeface="Fjalla One"/>
                    <a:ea typeface="Fjalla One"/>
                    <a:cs typeface="Fjalla One"/>
                    <a:sym typeface="Fjalla One"/>
                  </a:rPr>
                  <a:t>3</a:t>
                </a:r>
                <a:endParaRPr/>
              </a:p>
            </p:txBody>
          </p:sp>
        </p:grpSp>
      </p:grpSp>
      <p:grpSp>
        <p:nvGrpSpPr>
          <p:cNvPr id="1204" name="Google Shape;1204;p16"/>
          <p:cNvGrpSpPr/>
          <p:nvPr/>
        </p:nvGrpSpPr>
        <p:grpSpPr>
          <a:xfrm>
            <a:off x="14879176" y="11548107"/>
            <a:ext cx="6852275" cy="400110"/>
            <a:chOff x="13371195" y="13131530"/>
            <a:chExt cx="6852275" cy="400110"/>
          </a:xfrm>
        </p:grpSpPr>
        <p:sp>
          <p:nvSpPr>
            <p:cNvPr id="1205" name="Google Shape;1205;p16"/>
            <p:cNvSpPr/>
            <p:nvPr/>
          </p:nvSpPr>
          <p:spPr>
            <a:xfrm>
              <a:off x="13371195" y="13274435"/>
              <a:ext cx="114300" cy="114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206" name="Google Shape;1206;p16"/>
            <p:cNvSpPr txBox="1"/>
            <p:nvPr/>
          </p:nvSpPr>
          <p:spPr>
            <a:xfrm>
              <a:off x="13507266" y="13131530"/>
              <a:ext cx="134288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Light"/>
                  <a:ea typeface="Montserrat Light"/>
                  <a:cs typeface="Montserrat Light"/>
                  <a:sym typeface="Montserrat Light"/>
                </a:rPr>
                <a:t>Business</a:t>
              </a:r>
              <a:endParaRPr/>
            </a:p>
          </p:txBody>
        </p:sp>
        <p:sp>
          <p:nvSpPr>
            <p:cNvPr id="1207" name="Google Shape;1207;p16"/>
            <p:cNvSpPr/>
            <p:nvPr/>
          </p:nvSpPr>
          <p:spPr>
            <a:xfrm>
              <a:off x="15793526" y="13274435"/>
              <a:ext cx="114300" cy="114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208" name="Google Shape;1208;p16"/>
            <p:cNvSpPr txBox="1"/>
            <p:nvPr/>
          </p:nvSpPr>
          <p:spPr>
            <a:xfrm>
              <a:off x="15929597" y="13131530"/>
              <a:ext cx="15310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Light"/>
                  <a:ea typeface="Montserrat Light"/>
                  <a:cs typeface="Montserrat Light"/>
                  <a:sym typeface="Montserrat Light"/>
                </a:rPr>
                <a:t>Suppliers</a:t>
              </a:r>
              <a:endParaRPr/>
            </a:p>
          </p:txBody>
        </p:sp>
        <p:sp>
          <p:nvSpPr>
            <p:cNvPr id="1209" name="Google Shape;1209;p16"/>
            <p:cNvSpPr/>
            <p:nvPr/>
          </p:nvSpPr>
          <p:spPr>
            <a:xfrm>
              <a:off x="18404059" y="13274435"/>
              <a:ext cx="114300" cy="114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1210" name="Google Shape;1210;p16"/>
            <p:cNvSpPr txBox="1"/>
            <p:nvPr/>
          </p:nvSpPr>
          <p:spPr>
            <a:xfrm>
              <a:off x="18540130" y="13131530"/>
              <a:ext cx="168334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Light"/>
                  <a:ea typeface="Montserrat Light"/>
                  <a:cs typeface="Montserrat Light"/>
                  <a:sym typeface="Montserrat Light"/>
                </a:rPr>
                <a:t>Commuity</a:t>
              </a:r>
              <a:endParaRPr sz="2000">
                <a:solidFill>
                  <a:schemeClr val="dk1"/>
                </a:solidFill>
                <a:latin typeface="Montserrat Light"/>
                <a:ea typeface="Montserrat Light"/>
                <a:cs typeface="Montserrat Light"/>
                <a:sym typeface="Montserrat Ligh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214"/>
        <p:cNvGrpSpPr/>
        <p:nvPr/>
      </p:nvGrpSpPr>
      <p:grpSpPr>
        <a:xfrm>
          <a:off x="0" y="0"/>
          <a:ext cx="0" cy="0"/>
          <a:chOff x="0" y="0"/>
          <a:chExt cx="0" cy="0"/>
        </a:xfrm>
      </p:grpSpPr>
      <p:grpSp>
        <p:nvGrpSpPr>
          <p:cNvPr id="1215" name="Google Shape;1215;p17"/>
          <p:cNvGrpSpPr/>
          <p:nvPr/>
        </p:nvGrpSpPr>
        <p:grpSpPr>
          <a:xfrm>
            <a:off x="0" y="1198524"/>
            <a:ext cx="8948057" cy="1848913"/>
            <a:chOff x="-513" y="18753927"/>
            <a:chExt cx="8948057" cy="1848913"/>
          </a:xfrm>
        </p:grpSpPr>
        <p:sp>
          <p:nvSpPr>
            <p:cNvPr id="1216" name="Google Shape;1216;p17"/>
            <p:cNvSpPr/>
            <p:nvPr/>
          </p:nvSpPr>
          <p:spPr>
            <a:xfrm>
              <a:off x="-513" y="18753927"/>
              <a:ext cx="865632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17" name="Google Shape;1217;p17"/>
            <p:cNvSpPr/>
            <p:nvPr/>
          </p:nvSpPr>
          <p:spPr>
            <a:xfrm>
              <a:off x="1352828" y="19163642"/>
              <a:ext cx="759471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Bar Charts Example</a:t>
              </a:r>
              <a:endParaRPr/>
            </a:p>
          </p:txBody>
        </p:sp>
      </p:grpSp>
      <p:sp>
        <p:nvSpPr>
          <p:cNvPr id="1218" name="Google Shape;1218;p17"/>
          <p:cNvSpPr/>
          <p:nvPr/>
        </p:nvSpPr>
        <p:spPr>
          <a:xfrm>
            <a:off x="2389354" y="5330461"/>
            <a:ext cx="709767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a:t>
            </a:r>
            <a:endParaRPr/>
          </a:p>
        </p:txBody>
      </p:sp>
      <p:sp>
        <p:nvSpPr>
          <p:cNvPr id="1219" name="Google Shape;1219;p17"/>
          <p:cNvSpPr/>
          <p:nvPr/>
        </p:nvSpPr>
        <p:spPr>
          <a:xfrm>
            <a:off x="2389354" y="7752377"/>
            <a:ext cx="709767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a:t>
            </a:r>
            <a:endParaRPr/>
          </a:p>
        </p:txBody>
      </p:sp>
      <p:sp>
        <p:nvSpPr>
          <p:cNvPr id="1220" name="Google Shape;1220;p17"/>
          <p:cNvSpPr/>
          <p:nvPr/>
        </p:nvSpPr>
        <p:spPr>
          <a:xfrm>
            <a:off x="2389354" y="10174293"/>
            <a:ext cx="709767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The disease causes respiratory illness with symptoms such as a cough, fever, and in more severe.</a:t>
            </a:r>
            <a:endParaRPr/>
          </a:p>
        </p:txBody>
      </p:sp>
      <p:sp>
        <p:nvSpPr>
          <p:cNvPr id="1221" name="Google Shape;1221;p17"/>
          <p:cNvSpPr/>
          <p:nvPr/>
        </p:nvSpPr>
        <p:spPr>
          <a:xfrm>
            <a:off x="1618594" y="7878715"/>
            <a:ext cx="571603" cy="57160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2</a:t>
            </a:r>
            <a:endParaRPr/>
          </a:p>
        </p:txBody>
      </p:sp>
      <p:sp>
        <p:nvSpPr>
          <p:cNvPr id="1222" name="Google Shape;1222;p17"/>
          <p:cNvSpPr/>
          <p:nvPr/>
        </p:nvSpPr>
        <p:spPr>
          <a:xfrm>
            <a:off x="1618594" y="5417792"/>
            <a:ext cx="571603" cy="57160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1</a:t>
            </a:r>
            <a:endParaRPr/>
          </a:p>
        </p:txBody>
      </p:sp>
      <p:sp>
        <p:nvSpPr>
          <p:cNvPr id="1223" name="Google Shape;1223;p17"/>
          <p:cNvSpPr/>
          <p:nvPr/>
        </p:nvSpPr>
        <p:spPr>
          <a:xfrm>
            <a:off x="1618594" y="10295187"/>
            <a:ext cx="571603" cy="571603"/>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Fjalla One"/>
                <a:ea typeface="Fjalla One"/>
                <a:cs typeface="Fjalla One"/>
                <a:sym typeface="Fjalla One"/>
              </a:rPr>
              <a:t>3</a:t>
            </a:r>
            <a:endParaRPr/>
          </a:p>
        </p:txBody>
      </p:sp>
      <p:grpSp>
        <p:nvGrpSpPr>
          <p:cNvPr id="1224" name="Google Shape;1224;p17"/>
          <p:cNvGrpSpPr/>
          <p:nvPr/>
        </p:nvGrpSpPr>
        <p:grpSpPr>
          <a:xfrm>
            <a:off x="12492675" y="4701058"/>
            <a:ext cx="10715668" cy="7487631"/>
            <a:chOff x="2400300" y="4594079"/>
            <a:chExt cx="12758738" cy="4566840"/>
          </a:xfrm>
        </p:grpSpPr>
        <p:cxnSp>
          <p:nvCxnSpPr>
            <p:cNvPr id="1225" name="Google Shape;1225;p17"/>
            <p:cNvCxnSpPr/>
            <p:nvPr/>
          </p:nvCxnSpPr>
          <p:spPr>
            <a:xfrm>
              <a:off x="2400300" y="4594079"/>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26" name="Google Shape;1226;p17"/>
            <p:cNvCxnSpPr/>
            <p:nvPr/>
          </p:nvCxnSpPr>
          <p:spPr>
            <a:xfrm>
              <a:off x="2400300" y="5360300"/>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27" name="Google Shape;1227;p17"/>
            <p:cNvCxnSpPr/>
            <p:nvPr/>
          </p:nvCxnSpPr>
          <p:spPr>
            <a:xfrm>
              <a:off x="2400300" y="6124246"/>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28" name="Google Shape;1228;p17"/>
            <p:cNvCxnSpPr/>
            <p:nvPr/>
          </p:nvCxnSpPr>
          <p:spPr>
            <a:xfrm>
              <a:off x="2400300" y="6885058"/>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29" name="Google Shape;1229;p17"/>
            <p:cNvCxnSpPr/>
            <p:nvPr/>
          </p:nvCxnSpPr>
          <p:spPr>
            <a:xfrm>
              <a:off x="2400300" y="7652683"/>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30" name="Google Shape;1230;p17"/>
            <p:cNvCxnSpPr/>
            <p:nvPr/>
          </p:nvCxnSpPr>
          <p:spPr>
            <a:xfrm>
              <a:off x="2400300" y="8415055"/>
              <a:ext cx="12758738" cy="0"/>
            </a:xfrm>
            <a:prstGeom prst="straightConnector1">
              <a:avLst/>
            </a:prstGeom>
            <a:noFill/>
            <a:ln w="9525" cap="flat" cmpd="sng">
              <a:solidFill>
                <a:srgbClr val="EAEAEA"/>
              </a:solidFill>
              <a:prstDash val="solid"/>
              <a:miter lim="800000"/>
              <a:headEnd type="none" w="sm" len="sm"/>
              <a:tailEnd type="none" w="sm" len="sm"/>
            </a:ln>
          </p:spPr>
        </p:cxnSp>
        <p:cxnSp>
          <p:nvCxnSpPr>
            <p:cNvPr id="1231" name="Google Shape;1231;p17"/>
            <p:cNvCxnSpPr/>
            <p:nvPr/>
          </p:nvCxnSpPr>
          <p:spPr>
            <a:xfrm>
              <a:off x="2400300" y="9160919"/>
              <a:ext cx="12758738" cy="0"/>
            </a:xfrm>
            <a:prstGeom prst="straightConnector1">
              <a:avLst/>
            </a:prstGeom>
            <a:noFill/>
            <a:ln w="9525" cap="flat" cmpd="sng">
              <a:solidFill>
                <a:srgbClr val="EAEAEA"/>
              </a:solidFill>
              <a:prstDash val="solid"/>
              <a:miter lim="800000"/>
              <a:headEnd type="none" w="sm" len="sm"/>
              <a:tailEnd type="none" w="sm" len="sm"/>
            </a:ln>
          </p:spPr>
        </p:cxnSp>
      </p:grpSp>
      <p:sp>
        <p:nvSpPr>
          <p:cNvPr id="1232" name="Google Shape;1232;p17"/>
          <p:cNvSpPr txBox="1"/>
          <p:nvPr/>
        </p:nvSpPr>
        <p:spPr>
          <a:xfrm>
            <a:off x="11116408" y="5041405"/>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Apr</a:t>
            </a:r>
            <a:endParaRPr/>
          </a:p>
        </p:txBody>
      </p:sp>
      <p:sp>
        <p:nvSpPr>
          <p:cNvPr id="1233" name="Google Shape;1233;p17"/>
          <p:cNvSpPr txBox="1"/>
          <p:nvPr/>
        </p:nvSpPr>
        <p:spPr>
          <a:xfrm>
            <a:off x="11129954" y="6297675"/>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May</a:t>
            </a:r>
            <a:endParaRPr/>
          </a:p>
        </p:txBody>
      </p:sp>
      <p:sp>
        <p:nvSpPr>
          <p:cNvPr id="1234" name="Google Shape;1234;p17"/>
          <p:cNvSpPr txBox="1"/>
          <p:nvPr/>
        </p:nvSpPr>
        <p:spPr>
          <a:xfrm>
            <a:off x="11129954" y="7541346"/>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Jun</a:t>
            </a:r>
            <a:endParaRPr/>
          </a:p>
        </p:txBody>
      </p:sp>
      <p:sp>
        <p:nvSpPr>
          <p:cNvPr id="1235" name="Google Shape;1235;p17"/>
          <p:cNvSpPr txBox="1"/>
          <p:nvPr/>
        </p:nvSpPr>
        <p:spPr>
          <a:xfrm>
            <a:off x="11111140" y="8810212"/>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Jul</a:t>
            </a:r>
            <a:endParaRPr/>
          </a:p>
        </p:txBody>
      </p:sp>
      <p:sp>
        <p:nvSpPr>
          <p:cNvPr id="1236" name="Google Shape;1236;p17"/>
          <p:cNvSpPr txBox="1"/>
          <p:nvPr/>
        </p:nvSpPr>
        <p:spPr>
          <a:xfrm>
            <a:off x="11129954" y="10043139"/>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Ago</a:t>
            </a:r>
            <a:endParaRPr/>
          </a:p>
        </p:txBody>
      </p:sp>
      <p:sp>
        <p:nvSpPr>
          <p:cNvPr id="1237" name="Google Shape;1237;p17"/>
          <p:cNvSpPr txBox="1"/>
          <p:nvPr/>
        </p:nvSpPr>
        <p:spPr>
          <a:xfrm>
            <a:off x="11129954" y="11257614"/>
            <a:ext cx="1390329"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Sep</a:t>
            </a:r>
            <a:endParaRPr/>
          </a:p>
        </p:txBody>
      </p:sp>
      <p:grpSp>
        <p:nvGrpSpPr>
          <p:cNvPr id="1238" name="Google Shape;1238;p17"/>
          <p:cNvGrpSpPr/>
          <p:nvPr/>
        </p:nvGrpSpPr>
        <p:grpSpPr>
          <a:xfrm>
            <a:off x="12753666" y="4955763"/>
            <a:ext cx="10062791" cy="7035811"/>
            <a:chOff x="26351042" y="-1717183"/>
            <a:chExt cx="8594278" cy="5238505"/>
          </a:xfrm>
        </p:grpSpPr>
        <p:sp>
          <p:nvSpPr>
            <p:cNvPr id="1239" name="Google Shape;1239;p17"/>
            <p:cNvSpPr/>
            <p:nvPr/>
          </p:nvSpPr>
          <p:spPr>
            <a:xfrm>
              <a:off x="26351042" y="-1717183"/>
              <a:ext cx="2168858" cy="60192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1240" name="Google Shape;1240;p17"/>
            <p:cNvSpPr/>
            <p:nvPr/>
          </p:nvSpPr>
          <p:spPr>
            <a:xfrm>
              <a:off x="26351042" y="-777681"/>
              <a:ext cx="4250878" cy="6019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1241" name="Google Shape;1241;p17"/>
            <p:cNvSpPr/>
            <p:nvPr/>
          </p:nvSpPr>
          <p:spPr>
            <a:xfrm>
              <a:off x="26351042" y="142354"/>
              <a:ext cx="8594278" cy="60192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1242" name="Google Shape;1242;p17"/>
            <p:cNvSpPr/>
            <p:nvPr/>
          </p:nvSpPr>
          <p:spPr>
            <a:xfrm>
              <a:off x="26351042" y="1064424"/>
              <a:ext cx="4250878" cy="60192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1243" name="Google Shape;1243;p17"/>
            <p:cNvSpPr/>
            <p:nvPr/>
          </p:nvSpPr>
          <p:spPr>
            <a:xfrm>
              <a:off x="26351042" y="1994088"/>
              <a:ext cx="5873938" cy="60192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sp>
          <p:nvSpPr>
            <p:cNvPr id="1244" name="Google Shape;1244;p17"/>
            <p:cNvSpPr/>
            <p:nvPr/>
          </p:nvSpPr>
          <p:spPr>
            <a:xfrm>
              <a:off x="26351042" y="2919395"/>
              <a:ext cx="6971218" cy="60192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lt1"/>
                </a:solidFill>
                <a:latin typeface="Calibri"/>
                <a:ea typeface="Calibri"/>
                <a:cs typeface="Calibri"/>
                <a:sym typeface="Calibri"/>
              </a:endParaRPr>
            </a:p>
          </p:txBody>
        </p:sp>
      </p:grpSp>
      <p:sp>
        <p:nvSpPr>
          <p:cNvPr id="1245" name="Google Shape;1245;p17"/>
          <p:cNvSpPr txBox="1"/>
          <p:nvPr/>
        </p:nvSpPr>
        <p:spPr>
          <a:xfrm>
            <a:off x="13325806" y="5075129"/>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20</a:t>
            </a:r>
            <a:endParaRPr/>
          </a:p>
        </p:txBody>
      </p:sp>
      <p:sp>
        <p:nvSpPr>
          <p:cNvPr id="1246" name="Google Shape;1246;p17"/>
          <p:cNvSpPr txBox="1"/>
          <p:nvPr/>
        </p:nvSpPr>
        <p:spPr>
          <a:xfrm>
            <a:off x="14463887" y="6352630"/>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40</a:t>
            </a:r>
            <a:endParaRPr/>
          </a:p>
        </p:txBody>
      </p:sp>
      <p:sp>
        <p:nvSpPr>
          <p:cNvPr id="1247" name="Google Shape;1247;p17"/>
          <p:cNvSpPr txBox="1"/>
          <p:nvPr/>
        </p:nvSpPr>
        <p:spPr>
          <a:xfrm>
            <a:off x="17073224" y="7551979"/>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80</a:t>
            </a:r>
            <a:endParaRPr/>
          </a:p>
        </p:txBody>
      </p:sp>
      <p:sp>
        <p:nvSpPr>
          <p:cNvPr id="1248" name="Google Shape;1248;p17"/>
          <p:cNvSpPr txBox="1"/>
          <p:nvPr/>
        </p:nvSpPr>
        <p:spPr>
          <a:xfrm>
            <a:off x="14435457" y="8826723"/>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40</a:t>
            </a:r>
            <a:endParaRPr/>
          </a:p>
        </p:txBody>
      </p:sp>
      <p:sp>
        <p:nvSpPr>
          <p:cNvPr id="1249" name="Google Shape;1249;p17"/>
          <p:cNvSpPr txBox="1"/>
          <p:nvPr/>
        </p:nvSpPr>
        <p:spPr>
          <a:xfrm>
            <a:off x="15467931" y="10074670"/>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50</a:t>
            </a:r>
            <a:endParaRPr/>
          </a:p>
        </p:txBody>
      </p:sp>
      <p:sp>
        <p:nvSpPr>
          <p:cNvPr id="1250" name="Google Shape;1250;p17"/>
          <p:cNvSpPr txBox="1"/>
          <p:nvPr/>
        </p:nvSpPr>
        <p:spPr>
          <a:xfrm>
            <a:off x="16109386" y="11325454"/>
            <a:ext cx="139032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Montserrat Light"/>
                <a:ea typeface="Montserrat Light"/>
                <a:cs typeface="Montserrat Light"/>
                <a:sym typeface="Montserrat Light"/>
              </a:rPr>
              <a:t>55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254"/>
        <p:cNvGrpSpPr/>
        <p:nvPr/>
      </p:nvGrpSpPr>
      <p:grpSpPr>
        <a:xfrm>
          <a:off x="0" y="0"/>
          <a:ext cx="0" cy="0"/>
          <a:chOff x="0" y="0"/>
          <a:chExt cx="0" cy="0"/>
        </a:xfrm>
      </p:grpSpPr>
      <p:sp>
        <p:nvSpPr>
          <p:cNvPr id="1255" name="Google Shape;1255;p18"/>
          <p:cNvSpPr/>
          <p:nvPr/>
        </p:nvSpPr>
        <p:spPr>
          <a:xfrm>
            <a:off x="0" y="0"/>
            <a:ext cx="24377650" cy="13716000"/>
          </a:xfrm>
          <a:custGeom>
            <a:avLst/>
            <a:gdLst/>
            <a:ahLst/>
            <a:cxnLst/>
            <a:rect l="l" t="t" r="r" b="b"/>
            <a:pathLst>
              <a:path w="11811000" h="13552074" extrusionOk="0">
                <a:moveTo>
                  <a:pt x="0" y="0"/>
                </a:moveTo>
                <a:lnTo>
                  <a:pt x="11811000" y="0"/>
                </a:lnTo>
                <a:lnTo>
                  <a:pt x="11811000" y="13552075"/>
                </a:lnTo>
                <a:lnTo>
                  <a:pt x="0" y="135520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1256" name="Google Shape;1256;p18"/>
          <p:cNvGrpSpPr/>
          <p:nvPr/>
        </p:nvGrpSpPr>
        <p:grpSpPr>
          <a:xfrm>
            <a:off x="18390196" y="1027349"/>
            <a:ext cx="9380568" cy="19015240"/>
            <a:chOff x="25532511" y="2891871"/>
            <a:chExt cx="5078277" cy="10294121"/>
          </a:xfrm>
        </p:grpSpPr>
        <p:sp>
          <p:nvSpPr>
            <p:cNvPr id="1257" name="Google Shape;1257;p18"/>
            <p:cNvSpPr/>
            <p:nvPr/>
          </p:nvSpPr>
          <p:spPr>
            <a:xfrm>
              <a:off x="25703230" y="5041984"/>
              <a:ext cx="1756664" cy="2930900"/>
            </a:xfrm>
            <a:custGeom>
              <a:avLst/>
              <a:gdLst/>
              <a:ahLst/>
              <a:cxnLst/>
              <a:rect l="l" t="t" r="r" b="b"/>
              <a:pathLst>
                <a:path w="494753" h="825470" extrusionOk="0">
                  <a:moveTo>
                    <a:pt x="431625" y="8130"/>
                  </a:moveTo>
                  <a:cubicBezTo>
                    <a:pt x="380666" y="-13777"/>
                    <a:pt x="333231" y="11369"/>
                    <a:pt x="303037" y="50421"/>
                  </a:cubicBezTo>
                  <a:cubicBezTo>
                    <a:pt x="255412" y="111667"/>
                    <a:pt x="203596" y="171388"/>
                    <a:pt x="135778" y="321407"/>
                  </a:cubicBezTo>
                  <a:cubicBezTo>
                    <a:pt x="-6525" y="636399"/>
                    <a:pt x="47" y="742793"/>
                    <a:pt x="47" y="742793"/>
                  </a:cubicBezTo>
                  <a:lnTo>
                    <a:pt x="183975" y="825470"/>
                  </a:lnTo>
                  <a:cubicBezTo>
                    <a:pt x="183975" y="825470"/>
                    <a:pt x="280748" y="723267"/>
                    <a:pt x="401811" y="434184"/>
                  </a:cubicBezTo>
                  <a:cubicBezTo>
                    <a:pt x="479345" y="248922"/>
                    <a:pt x="488108" y="130717"/>
                    <a:pt x="488108" y="130717"/>
                  </a:cubicBezTo>
                  <a:cubicBezTo>
                    <a:pt x="507825" y="84997"/>
                    <a:pt x="482107" y="30038"/>
                    <a:pt x="431625" y="813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58" name="Google Shape;1258;p18"/>
            <p:cNvSpPr/>
            <p:nvPr/>
          </p:nvSpPr>
          <p:spPr>
            <a:xfrm>
              <a:off x="25532511" y="7679332"/>
              <a:ext cx="823935" cy="799347"/>
            </a:xfrm>
            <a:custGeom>
              <a:avLst/>
              <a:gdLst/>
              <a:ahLst/>
              <a:cxnLst/>
              <a:rect l="l" t="t" r="r" b="b"/>
              <a:pathLst>
                <a:path w="232056" h="225131" extrusionOk="0">
                  <a:moveTo>
                    <a:pt x="63274" y="216028"/>
                  </a:moveTo>
                  <a:cubicBezTo>
                    <a:pt x="12315" y="194024"/>
                    <a:pt x="-12926" y="139161"/>
                    <a:pt x="6600" y="93918"/>
                  </a:cubicBezTo>
                  <a:lnTo>
                    <a:pt x="47748" y="0"/>
                  </a:lnTo>
                  <a:lnTo>
                    <a:pt x="232057" y="82678"/>
                  </a:lnTo>
                  <a:lnTo>
                    <a:pt x="192052" y="174117"/>
                  </a:lnTo>
                  <a:cubicBezTo>
                    <a:pt x="171954" y="218885"/>
                    <a:pt x="114137" y="237935"/>
                    <a:pt x="63274" y="216028"/>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59" name="Google Shape;1259;p18"/>
            <p:cNvSpPr/>
            <p:nvPr/>
          </p:nvSpPr>
          <p:spPr>
            <a:xfrm>
              <a:off x="28683378" y="5043500"/>
              <a:ext cx="1757260" cy="2929384"/>
            </a:xfrm>
            <a:custGeom>
              <a:avLst/>
              <a:gdLst/>
              <a:ahLst/>
              <a:cxnLst/>
              <a:rect l="l" t="t" r="r" b="b"/>
              <a:pathLst>
                <a:path w="494921" h="825042" extrusionOk="0">
                  <a:moveTo>
                    <a:pt x="63297" y="7702"/>
                  </a:moveTo>
                  <a:cubicBezTo>
                    <a:pt x="114255" y="-14205"/>
                    <a:pt x="158547" y="13989"/>
                    <a:pt x="191884" y="49993"/>
                  </a:cubicBezTo>
                  <a:cubicBezTo>
                    <a:pt x="247225" y="109239"/>
                    <a:pt x="291326" y="170960"/>
                    <a:pt x="359143" y="320979"/>
                  </a:cubicBezTo>
                  <a:cubicBezTo>
                    <a:pt x="501447" y="635972"/>
                    <a:pt x="494875" y="742365"/>
                    <a:pt x="494875" y="742365"/>
                  </a:cubicBezTo>
                  <a:lnTo>
                    <a:pt x="310852" y="825043"/>
                  </a:lnTo>
                  <a:cubicBezTo>
                    <a:pt x="310852" y="825043"/>
                    <a:pt x="214078" y="722840"/>
                    <a:pt x="93015" y="433756"/>
                  </a:cubicBezTo>
                  <a:cubicBezTo>
                    <a:pt x="15481" y="248494"/>
                    <a:pt x="6718" y="130290"/>
                    <a:pt x="6718" y="130290"/>
                  </a:cubicBezTo>
                  <a:cubicBezTo>
                    <a:pt x="-13094" y="84569"/>
                    <a:pt x="12433" y="29610"/>
                    <a:pt x="63297" y="7702"/>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0" name="Google Shape;1260;p18"/>
            <p:cNvSpPr/>
            <p:nvPr/>
          </p:nvSpPr>
          <p:spPr>
            <a:xfrm>
              <a:off x="29787088" y="7679332"/>
              <a:ext cx="823700" cy="799347"/>
            </a:xfrm>
            <a:custGeom>
              <a:avLst/>
              <a:gdLst/>
              <a:ahLst/>
              <a:cxnLst/>
              <a:rect l="l" t="t" r="r" b="b"/>
              <a:pathLst>
                <a:path w="231990" h="225131" extrusionOk="0">
                  <a:moveTo>
                    <a:pt x="168497" y="216028"/>
                  </a:moveTo>
                  <a:cubicBezTo>
                    <a:pt x="219456" y="194024"/>
                    <a:pt x="244697" y="139161"/>
                    <a:pt x="225647" y="93918"/>
                  </a:cubicBezTo>
                  <a:lnTo>
                    <a:pt x="184499" y="0"/>
                  </a:lnTo>
                  <a:lnTo>
                    <a:pt x="0" y="82678"/>
                  </a:lnTo>
                  <a:lnTo>
                    <a:pt x="40005" y="174117"/>
                  </a:lnTo>
                  <a:cubicBezTo>
                    <a:pt x="59817" y="218885"/>
                    <a:pt x="117634" y="237935"/>
                    <a:pt x="168497" y="216028"/>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1" name="Google Shape;1261;p18"/>
            <p:cNvSpPr/>
            <p:nvPr/>
          </p:nvSpPr>
          <p:spPr>
            <a:xfrm>
              <a:off x="26688719" y="7744177"/>
              <a:ext cx="2821693" cy="5380410"/>
            </a:xfrm>
            <a:custGeom>
              <a:avLst/>
              <a:gdLst/>
              <a:ahLst/>
              <a:cxnLst/>
              <a:rect l="l" t="t" r="r" b="b"/>
              <a:pathLst>
                <a:path w="794711" h="1515359" extrusionOk="0">
                  <a:moveTo>
                    <a:pt x="84154" y="17266"/>
                  </a:moveTo>
                  <a:cubicBezTo>
                    <a:pt x="-8238" y="529235"/>
                    <a:pt x="-26240" y="769741"/>
                    <a:pt x="38530" y="1455541"/>
                  </a:cubicBezTo>
                  <a:cubicBezTo>
                    <a:pt x="41369" y="1489545"/>
                    <a:pt x="69934" y="1515643"/>
                    <a:pt x="104062" y="1515357"/>
                  </a:cubicBezTo>
                  <a:lnTo>
                    <a:pt x="194930" y="1515357"/>
                  </a:lnTo>
                  <a:cubicBezTo>
                    <a:pt x="230935" y="1515357"/>
                    <a:pt x="271988" y="1488497"/>
                    <a:pt x="271988" y="1455541"/>
                  </a:cubicBezTo>
                  <a:lnTo>
                    <a:pt x="369810" y="477990"/>
                  </a:lnTo>
                  <a:cubicBezTo>
                    <a:pt x="369810" y="454939"/>
                    <a:pt x="378763" y="436271"/>
                    <a:pt x="403909" y="436271"/>
                  </a:cubicBezTo>
                  <a:lnTo>
                    <a:pt x="403909" y="436271"/>
                  </a:lnTo>
                  <a:cubicBezTo>
                    <a:pt x="429150" y="436271"/>
                    <a:pt x="432484" y="455321"/>
                    <a:pt x="432484" y="477990"/>
                  </a:cubicBezTo>
                  <a:lnTo>
                    <a:pt x="530401" y="1455541"/>
                  </a:lnTo>
                  <a:cubicBezTo>
                    <a:pt x="530401" y="1488497"/>
                    <a:pt x="577359" y="1515357"/>
                    <a:pt x="613363" y="1515357"/>
                  </a:cubicBezTo>
                  <a:lnTo>
                    <a:pt x="704232" y="1515357"/>
                  </a:lnTo>
                  <a:cubicBezTo>
                    <a:pt x="740236" y="1515357"/>
                    <a:pt x="769764" y="1488497"/>
                    <a:pt x="769764" y="1455541"/>
                  </a:cubicBezTo>
                  <a:cubicBezTo>
                    <a:pt x="786718" y="1262564"/>
                    <a:pt x="843773" y="418839"/>
                    <a:pt x="694993" y="33077"/>
                  </a:cubicBezTo>
                  <a:cubicBezTo>
                    <a:pt x="682706" y="2597"/>
                    <a:pt x="89965" y="-15119"/>
                    <a:pt x="84154" y="17266"/>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2" name="Google Shape;1262;p18"/>
            <p:cNvSpPr/>
            <p:nvPr/>
          </p:nvSpPr>
          <p:spPr>
            <a:xfrm>
              <a:off x="26747568" y="5040747"/>
              <a:ext cx="2639972" cy="2914215"/>
            </a:xfrm>
            <a:custGeom>
              <a:avLst/>
              <a:gdLst/>
              <a:ahLst/>
              <a:cxnLst/>
              <a:rect l="l" t="t" r="r" b="b"/>
              <a:pathLst>
                <a:path w="743531" h="820770" extrusionOk="0">
                  <a:moveTo>
                    <a:pt x="631364" y="2"/>
                  </a:moveTo>
                  <a:lnTo>
                    <a:pt x="117014" y="2"/>
                  </a:lnTo>
                  <a:cubicBezTo>
                    <a:pt x="66913" y="-284"/>
                    <a:pt x="24499" y="36863"/>
                    <a:pt x="18145" y="86584"/>
                  </a:cubicBezTo>
                  <a:cubicBezTo>
                    <a:pt x="-8525" y="257557"/>
                    <a:pt x="-14907" y="359570"/>
                    <a:pt x="63389" y="818866"/>
                  </a:cubicBezTo>
                  <a:cubicBezTo>
                    <a:pt x="87868" y="813246"/>
                    <a:pt x="638890" y="820770"/>
                    <a:pt x="686895" y="820770"/>
                  </a:cubicBezTo>
                  <a:cubicBezTo>
                    <a:pt x="765191" y="330805"/>
                    <a:pt x="748999" y="192788"/>
                    <a:pt x="717376" y="73820"/>
                  </a:cubicBezTo>
                  <a:cubicBezTo>
                    <a:pt x="714613" y="63819"/>
                    <a:pt x="694611" y="2"/>
                    <a:pt x="631364" y="2"/>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3" name="Google Shape;1263;p18"/>
            <p:cNvSpPr/>
            <p:nvPr/>
          </p:nvSpPr>
          <p:spPr>
            <a:xfrm>
              <a:off x="26831601" y="12842336"/>
              <a:ext cx="825886" cy="343656"/>
            </a:xfrm>
            <a:custGeom>
              <a:avLst/>
              <a:gdLst/>
              <a:ahLst/>
              <a:cxnLst/>
              <a:rect l="l" t="t" r="r" b="b"/>
              <a:pathLst>
                <a:path w="232606" h="96789" extrusionOk="0">
                  <a:moveTo>
                    <a:pt x="180502" y="151"/>
                  </a:moveTo>
                  <a:lnTo>
                    <a:pt x="52105" y="151"/>
                  </a:lnTo>
                  <a:cubicBezTo>
                    <a:pt x="25464" y="-1945"/>
                    <a:pt x="2194" y="18058"/>
                    <a:pt x="146" y="44633"/>
                  </a:cubicBezTo>
                  <a:cubicBezTo>
                    <a:pt x="-1912" y="71302"/>
                    <a:pt x="18034" y="94544"/>
                    <a:pt x="44675" y="96639"/>
                  </a:cubicBezTo>
                  <a:cubicBezTo>
                    <a:pt x="47152" y="96830"/>
                    <a:pt x="49628" y="96830"/>
                    <a:pt x="52105" y="96639"/>
                  </a:cubicBezTo>
                  <a:lnTo>
                    <a:pt x="180502" y="96639"/>
                  </a:lnTo>
                  <a:cubicBezTo>
                    <a:pt x="207143" y="98734"/>
                    <a:pt x="230413" y="78732"/>
                    <a:pt x="232461" y="52157"/>
                  </a:cubicBezTo>
                  <a:cubicBezTo>
                    <a:pt x="234518" y="25488"/>
                    <a:pt x="214582" y="2246"/>
                    <a:pt x="187932" y="151"/>
                  </a:cubicBezTo>
                  <a:cubicBezTo>
                    <a:pt x="185455" y="-40"/>
                    <a:pt x="182978" y="-40"/>
                    <a:pt x="180502" y="151"/>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4" name="Google Shape;1264;p18"/>
            <p:cNvSpPr/>
            <p:nvPr/>
          </p:nvSpPr>
          <p:spPr>
            <a:xfrm>
              <a:off x="28595283" y="12842336"/>
              <a:ext cx="826905" cy="343656"/>
            </a:xfrm>
            <a:custGeom>
              <a:avLst/>
              <a:gdLst/>
              <a:ahLst/>
              <a:cxnLst/>
              <a:rect l="l" t="t" r="r" b="b"/>
              <a:pathLst>
                <a:path w="232892" h="96789" extrusionOk="0">
                  <a:moveTo>
                    <a:pt x="180787" y="151"/>
                  </a:moveTo>
                  <a:lnTo>
                    <a:pt x="52104" y="151"/>
                  </a:lnTo>
                  <a:cubicBezTo>
                    <a:pt x="25463" y="-1945"/>
                    <a:pt x="2194" y="18058"/>
                    <a:pt x="146" y="44633"/>
                  </a:cubicBezTo>
                  <a:cubicBezTo>
                    <a:pt x="-1911" y="71302"/>
                    <a:pt x="18024" y="94544"/>
                    <a:pt x="44675" y="96639"/>
                  </a:cubicBezTo>
                  <a:cubicBezTo>
                    <a:pt x="47152" y="96830"/>
                    <a:pt x="49628" y="96830"/>
                    <a:pt x="52104" y="96639"/>
                  </a:cubicBezTo>
                  <a:lnTo>
                    <a:pt x="180787" y="96639"/>
                  </a:lnTo>
                  <a:cubicBezTo>
                    <a:pt x="207429" y="98734"/>
                    <a:pt x="230698" y="78732"/>
                    <a:pt x="232746" y="52157"/>
                  </a:cubicBezTo>
                  <a:cubicBezTo>
                    <a:pt x="234804" y="25488"/>
                    <a:pt x="214868" y="2246"/>
                    <a:pt x="188217" y="151"/>
                  </a:cubicBezTo>
                  <a:cubicBezTo>
                    <a:pt x="185740" y="-40"/>
                    <a:pt x="183264" y="-40"/>
                    <a:pt x="180787" y="151"/>
                  </a:cubicBezTo>
                  <a:close/>
                </a:path>
              </a:pathLst>
            </a:custGeom>
            <a:solidFill>
              <a:srgbClr val="757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5" name="Google Shape;1265;p18"/>
            <p:cNvSpPr/>
            <p:nvPr/>
          </p:nvSpPr>
          <p:spPr>
            <a:xfrm>
              <a:off x="27185700" y="2891871"/>
              <a:ext cx="1821172" cy="2214149"/>
            </a:xfrm>
            <a:custGeom>
              <a:avLst/>
              <a:gdLst/>
              <a:ahLst/>
              <a:cxnLst/>
              <a:rect l="l" t="t" r="r" b="b"/>
              <a:pathLst>
                <a:path w="512921" h="623601" extrusionOk="0">
                  <a:moveTo>
                    <a:pt x="261747" y="0"/>
                  </a:moveTo>
                  <a:lnTo>
                    <a:pt x="251174" y="0"/>
                  </a:lnTo>
                  <a:cubicBezTo>
                    <a:pt x="112509" y="-95"/>
                    <a:pt x="57" y="112300"/>
                    <a:pt x="0" y="250984"/>
                  </a:cubicBezTo>
                  <a:cubicBezTo>
                    <a:pt x="0" y="251079"/>
                    <a:pt x="0" y="251079"/>
                    <a:pt x="0" y="251174"/>
                  </a:cubicBezTo>
                  <a:lnTo>
                    <a:pt x="0" y="623602"/>
                  </a:lnTo>
                  <a:lnTo>
                    <a:pt x="512921" y="623602"/>
                  </a:lnTo>
                  <a:lnTo>
                    <a:pt x="512921" y="251174"/>
                  </a:lnTo>
                  <a:cubicBezTo>
                    <a:pt x="512921" y="112490"/>
                    <a:pt x="400469" y="0"/>
                    <a:pt x="261747" y="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66" name="Google Shape;1266;p18"/>
            <p:cNvSpPr/>
            <p:nvPr/>
          </p:nvSpPr>
          <p:spPr>
            <a:xfrm>
              <a:off x="27511379" y="3419451"/>
              <a:ext cx="1166101" cy="1163383"/>
            </a:xfrm>
            <a:custGeom>
              <a:avLst/>
              <a:gdLst/>
              <a:ahLst/>
              <a:cxnLst/>
              <a:rect l="l" t="t" r="r" b="b"/>
              <a:pathLst>
                <a:path w="328425" h="327660" extrusionOk="0">
                  <a:moveTo>
                    <a:pt x="290417" y="327660"/>
                  </a:moveTo>
                  <a:lnTo>
                    <a:pt x="38100" y="327660"/>
                  </a:lnTo>
                  <a:cubicBezTo>
                    <a:pt x="16954" y="327660"/>
                    <a:pt x="0" y="306706"/>
                    <a:pt x="0" y="280892"/>
                  </a:cubicBezTo>
                  <a:lnTo>
                    <a:pt x="0" y="77438"/>
                  </a:lnTo>
                  <a:cubicBezTo>
                    <a:pt x="0" y="51626"/>
                    <a:pt x="17240" y="30670"/>
                    <a:pt x="38100" y="30670"/>
                  </a:cubicBezTo>
                  <a:cubicBezTo>
                    <a:pt x="38100" y="30670"/>
                    <a:pt x="126587" y="381"/>
                    <a:pt x="156972" y="0"/>
                  </a:cubicBezTo>
                  <a:cubicBezTo>
                    <a:pt x="190881" y="0"/>
                    <a:pt x="290322" y="30670"/>
                    <a:pt x="290322" y="30670"/>
                  </a:cubicBezTo>
                  <a:cubicBezTo>
                    <a:pt x="311467" y="30670"/>
                    <a:pt x="328422" y="51626"/>
                    <a:pt x="328422" y="77438"/>
                  </a:cubicBezTo>
                  <a:lnTo>
                    <a:pt x="328422" y="280892"/>
                  </a:lnTo>
                  <a:cubicBezTo>
                    <a:pt x="328707" y="306706"/>
                    <a:pt x="311562" y="327660"/>
                    <a:pt x="290417" y="3276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grpSp>
        <p:nvGrpSpPr>
          <p:cNvPr id="1267" name="Google Shape;1267;p18"/>
          <p:cNvGrpSpPr/>
          <p:nvPr/>
        </p:nvGrpSpPr>
        <p:grpSpPr>
          <a:xfrm>
            <a:off x="2223257" y="2891871"/>
            <a:ext cx="15553167" cy="9325630"/>
            <a:chOff x="3483816" y="2325814"/>
            <a:chExt cx="15553167" cy="9325630"/>
          </a:xfrm>
        </p:grpSpPr>
        <p:sp>
          <p:nvSpPr>
            <p:cNvPr id="1268" name="Google Shape;1268;p18"/>
            <p:cNvSpPr/>
            <p:nvPr/>
          </p:nvSpPr>
          <p:spPr>
            <a:xfrm>
              <a:off x="3483816" y="3083145"/>
              <a:ext cx="13236640" cy="2708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0">
                  <a:solidFill>
                    <a:schemeClr val="lt1"/>
                  </a:solidFill>
                  <a:latin typeface="Fjalla One"/>
                  <a:ea typeface="Fjalla One"/>
                  <a:cs typeface="Fjalla One"/>
                  <a:sym typeface="Fjalla One"/>
                </a:rPr>
                <a:t>SECTION</a:t>
              </a:r>
              <a:endParaRPr/>
            </a:p>
          </p:txBody>
        </p:sp>
        <p:sp>
          <p:nvSpPr>
            <p:cNvPr id="1269" name="Google Shape;1269;p18"/>
            <p:cNvSpPr txBox="1"/>
            <p:nvPr/>
          </p:nvSpPr>
          <p:spPr>
            <a:xfrm>
              <a:off x="3483817" y="7845254"/>
              <a:ext cx="7799514"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Montserrat Light"/>
                  <a:ea typeface="Montserrat Light"/>
                  <a:cs typeface="Montserrat Light"/>
                  <a:sym typeface="Montserrat Light"/>
                </a:rPr>
                <a:t>There are people who have a significant number of followers in every business.</a:t>
              </a:r>
              <a:endParaRPr/>
            </a:p>
          </p:txBody>
        </p:sp>
        <p:sp>
          <p:nvSpPr>
            <p:cNvPr id="1270" name="Google Shape;1270;p18"/>
            <p:cNvSpPr/>
            <p:nvPr/>
          </p:nvSpPr>
          <p:spPr>
            <a:xfrm>
              <a:off x="10849059" y="2325814"/>
              <a:ext cx="8187924" cy="93256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0">
                  <a:solidFill>
                    <a:schemeClr val="accent1"/>
                  </a:solidFill>
                  <a:latin typeface="Fjalla One"/>
                  <a:ea typeface="Fjalla One"/>
                  <a:cs typeface="Fjalla One"/>
                  <a:sym typeface="Fjalla One"/>
                </a:rPr>
                <a:t>02</a:t>
              </a:r>
              <a:endParaRPr/>
            </a:p>
          </p:txBody>
        </p:sp>
        <p:sp>
          <p:nvSpPr>
            <p:cNvPr id="1271" name="Google Shape;1271;p18"/>
            <p:cNvSpPr/>
            <p:nvPr/>
          </p:nvSpPr>
          <p:spPr>
            <a:xfrm>
              <a:off x="3483816" y="5434459"/>
              <a:ext cx="13236640" cy="2708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0">
                  <a:solidFill>
                    <a:schemeClr val="lt1"/>
                  </a:solidFill>
                  <a:latin typeface="Fjalla One"/>
                  <a:ea typeface="Fjalla One"/>
                  <a:cs typeface="Fjalla One"/>
                  <a:sym typeface="Fjalla One"/>
                </a:rPr>
                <a:t>BREAK</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275"/>
        <p:cNvGrpSpPr/>
        <p:nvPr/>
      </p:nvGrpSpPr>
      <p:grpSpPr>
        <a:xfrm>
          <a:off x="0" y="0"/>
          <a:ext cx="0" cy="0"/>
          <a:chOff x="0" y="0"/>
          <a:chExt cx="0" cy="0"/>
        </a:xfrm>
      </p:grpSpPr>
      <p:grpSp>
        <p:nvGrpSpPr>
          <p:cNvPr id="1276" name="Google Shape;1276;p19"/>
          <p:cNvGrpSpPr/>
          <p:nvPr/>
        </p:nvGrpSpPr>
        <p:grpSpPr>
          <a:xfrm>
            <a:off x="0" y="1198524"/>
            <a:ext cx="8948057" cy="1848913"/>
            <a:chOff x="-513" y="18753927"/>
            <a:chExt cx="8948057" cy="1848913"/>
          </a:xfrm>
        </p:grpSpPr>
        <p:sp>
          <p:nvSpPr>
            <p:cNvPr id="1277" name="Google Shape;1277;p19"/>
            <p:cNvSpPr/>
            <p:nvPr/>
          </p:nvSpPr>
          <p:spPr>
            <a:xfrm>
              <a:off x="-513" y="18753927"/>
              <a:ext cx="8656320"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78" name="Google Shape;1278;p19"/>
            <p:cNvSpPr/>
            <p:nvPr/>
          </p:nvSpPr>
          <p:spPr>
            <a:xfrm>
              <a:off x="1352828" y="19163642"/>
              <a:ext cx="759471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Keep Distance</a:t>
              </a:r>
              <a:endParaRPr/>
            </a:p>
          </p:txBody>
        </p:sp>
      </p:grpSp>
      <p:grpSp>
        <p:nvGrpSpPr>
          <p:cNvPr id="1279" name="Google Shape;1279;p19"/>
          <p:cNvGrpSpPr/>
          <p:nvPr/>
        </p:nvGrpSpPr>
        <p:grpSpPr>
          <a:xfrm>
            <a:off x="11836433" y="1950686"/>
            <a:ext cx="9200112" cy="10253540"/>
            <a:chOff x="11836433" y="1731230"/>
            <a:chExt cx="9200112" cy="10253540"/>
          </a:xfrm>
        </p:grpSpPr>
        <p:sp>
          <p:nvSpPr>
            <p:cNvPr id="1280" name="Google Shape;1280;p19"/>
            <p:cNvSpPr/>
            <p:nvPr/>
          </p:nvSpPr>
          <p:spPr>
            <a:xfrm>
              <a:off x="11836433" y="3625655"/>
              <a:ext cx="2350208" cy="6452858"/>
            </a:xfrm>
            <a:custGeom>
              <a:avLst/>
              <a:gdLst/>
              <a:ahLst/>
              <a:cxnLst/>
              <a:rect l="l" t="t" r="r" b="b"/>
              <a:pathLst>
                <a:path w="906947" h="2490163" extrusionOk="0">
                  <a:moveTo>
                    <a:pt x="902820" y="791051"/>
                  </a:moveTo>
                  <a:cubicBezTo>
                    <a:pt x="902820" y="584593"/>
                    <a:pt x="853616" y="543429"/>
                    <a:pt x="742192" y="493010"/>
                  </a:cubicBezTo>
                  <a:cubicBezTo>
                    <a:pt x="690797" y="472748"/>
                    <a:pt x="636831" y="459856"/>
                    <a:pt x="581881" y="454719"/>
                  </a:cubicBezTo>
                  <a:cubicBezTo>
                    <a:pt x="561977" y="452294"/>
                    <a:pt x="546962" y="435317"/>
                    <a:pt x="546962" y="415150"/>
                  </a:cubicBezTo>
                  <a:lnTo>
                    <a:pt x="546962" y="392175"/>
                  </a:lnTo>
                  <a:cubicBezTo>
                    <a:pt x="547089" y="383431"/>
                    <a:pt x="551629" y="375390"/>
                    <a:pt x="559025" y="370795"/>
                  </a:cubicBezTo>
                  <a:cubicBezTo>
                    <a:pt x="618070" y="332184"/>
                    <a:pt x="640609" y="251452"/>
                    <a:pt x="640609" y="191460"/>
                  </a:cubicBezTo>
                  <a:cubicBezTo>
                    <a:pt x="640609" y="85711"/>
                    <a:pt x="555342" y="0"/>
                    <a:pt x="450140" y="0"/>
                  </a:cubicBezTo>
                  <a:cubicBezTo>
                    <a:pt x="344938" y="0"/>
                    <a:pt x="259672" y="85711"/>
                    <a:pt x="259672" y="191460"/>
                  </a:cubicBezTo>
                  <a:cubicBezTo>
                    <a:pt x="259672" y="255281"/>
                    <a:pt x="286337" y="337290"/>
                    <a:pt x="348874" y="374624"/>
                  </a:cubicBezTo>
                  <a:cubicBezTo>
                    <a:pt x="356780" y="378995"/>
                    <a:pt x="361731" y="387260"/>
                    <a:pt x="361890" y="396323"/>
                  </a:cubicBezTo>
                  <a:lnTo>
                    <a:pt x="361890" y="417703"/>
                  </a:lnTo>
                  <a:cubicBezTo>
                    <a:pt x="361858" y="437296"/>
                    <a:pt x="347763" y="454016"/>
                    <a:pt x="328558" y="457271"/>
                  </a:cubicBezTo>
                  <a:cubicBezTo>
                    <a:pt x="268656" y="467865"/>
                    <a:pt x="209960" y="484427"/>
                    <a:pt x="153327" y="506732"/>
                  </a:cubicBezTo>
                  <a:cubicBezTo>
                    <a:pt x="43808" y="556512"/>
                    <a:pt x="0" y="628628"/>
                    <a:pt x="0" y="825833"/>
                  </a:cubicBezTo>
                  <a:lnTo>
                    <a:pt x="3175" y="1379153"/>
                  </a:lnTo>
                  <a:lnTo>
                    <a:pt x="3175" y="1379153"/>
                  </a:lnTo>
                  <a:lnTo>
                    <a:pt x="3175" y="1379153"/>
                  </a:lnTo>
                  <a:cubicBezTo>
                    <a:pt x="5905" y="1421721"/>
                    <a:pt x="42443" y="1453983"/>
                    <a:pt x="84790" y="1451271"/>
                  </a:cubicBezTo>
                  <a:cubicBezTo>
                    <a:pt x="123329" y="1448749"/>
                    <a:pt x="154025" y="1417892"/>
                    <a:pt x="156501" y="1379153"/>
                  </a:cubicBezTo>
                  <a:lnTo>
                    <a:pt x="156501" y="1379153"/>
                  </a:lnTo>
                  <a:lnTo>
                    <a:pt x="156501" y="1379153"/>
                  </a:lnTo>
                  <a:lnTo>
                    <a:pt x="166025" y="942624"/>
                  </a:lnTo>
                  <a:cubicBezTo>
                    <a:pt x="166025" y="892525"/>
                    <a:pt x="178088" y="860615"/>
                    <a:pt x="197770" y="846894"/>
                  </a:cubicBezTo>
                  <a:lnTo>
                    <a:pt x="214277" y="2376343"/>
                  </a:lnTo>
                  <a:cubicBezTo>
                    <a:pt x="214277" y="2433143"/>
                    <a:pt x="239038" y="2483880"/>
                    <a:pt x="295861" y="2489624"/>
                  </a:cubicBezTo>
                  <a:cubicBezTo>
                    <a:pt x="360938" y="2496006"/>
                    <a:pt x="397762" y="2444950"/>
                    <a:pt x="397762" y="2381449"/>
                  </a:cubicBezTo>
                  <a:lnTo>
                    <a:pt x="416491" y="1497220"/>
                  </a:lnTo>
                  <a:cubicBezTo>
                    <a:pt x="416491" y="1475554"/>
                    <a:pt x="433982" y="1457971"/>
                    <a:pt x="455537" y="1457971"/>
                  </a:cubicBezTo>
                  <a:cubicBezTo>
                    <a:pt x="455632" y="1457971"/>
                    <a:pt x="455759" y="1457971"/>
                    <a:pt x="455855" y="1457971"/>
                  </a:cubicBezTo>
                  <a:lnTo>
                    <a:pt x="455855" y="1457971"/>
                  </a:lnTo>
                  <a:cubicBezTo>
                    <a:pt x="477409" y="1457780"/>
                    <a:pt x="495027" y="1475234"/>
                    <a:pt x="495218" y="1496902"/>
                  </a:cubicBezTo>
                  <a:cubicBezTo>
                    <a:pt x="495218" y="1496997"/>
                    <a:pt x="495218" y="1497125"/>
                    <a:pt x="495218" y="1497220"/>
                  </a:cubicBezTo>
                  <a:lnTo>
                    <a:pt x="514265" y="2376343"/>
                  </a:lnTo>
                  <a:cubicBezTo>
                    <a:pt x="514265" y="2433143"/>
                    <a:pt x="536804" y="2483880"/>
                    <a:pt x="593309" y="2489624"/>
                  </a:cubicBezTo>
                  <a:cubicBezTo>
                    <a:pt x="658703" y="2496006"/>
                    <a:pt x="688543" y="2444950"/>
                    <a:pt x="688543" y="2381449"/>
                  </a:cubicBezTo>
                  <a:lnTo>
                    <a:pt x="712670" y="846894"/>
                  </a:lnTo>
                  <a:cubicBezTo>
                    <a:pt x="726954" y="855509"/>
                    <a:pt x="744414" y="886142"/>
                    <a:pt x="744414" y="935922"/>
                  </a:cubicBezTo>
                  <a:lnTo>
                    <a:pt x="753620" y="1378834"/>
                  </a:lnTo>
                  <a:lnTo>
                    <a:pt x="753620" y="1378834"/>
                  </a:lnTo>
                  <a:lnTo>
                    <a:pt x="753620" y="1378834"/>
                  </a:lnTo>
                  <a:cubicBezTo>
                    <a:pt x="756350" y="1421403"/>
                    <a:pt x="792888" y="1453663"/>
                    <a:pt x="835204" y="1450951"/>
                  </a:cubicBezTo>
                  <a:cubicBezTo>
                    <a:pt x="873774" y="1448430"/>
                    <a:pt x="904471" y="1417573"/>
                    <a:pt x="906947" y="1378834"/>
                  </a:cubicBezTo>
                  <a:lnTo>
                    <a:pt x="906947" y="1378834"/>
                  </a:lnTo>
                  <a:lnTo>
                    <a:pt x="906947" y="137883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81" name="Google Shape;1281;p19"/>
            <p:cNvSpPr/>
            <p:nvPr/>
          </p:nvSpPr>
          <p:spPr>
            <a:xfrm>
              <a:off x="18686337" y="3625655"/>
              <a:ext cx="2350208" cy="6452858"/>
            </a:xfrm>
            <a:custGeom>
              <a:avLst/>
              <a:gdLst/>
              <a:ahLst/>
              <a:cxnLst/>
              <a:rect l="l" t="t" r="r" b="b"/>
              <a:pathLst>
                <a:path w="906947" h="2490163" extrusionOk="0">
                  <a:moveTo>
                    <a:pt x="902820" y="791051"/>
                  </a:moveTo>
                  <a:cubicBezTo>
                    <a:pt x="902820" y="584593"/>
                    <a:pt x="853616" y="543429"/>
                    <a:pt x="742192" y="493010"/>
                  </a:cubicBezTo>
                  <a:cubicBezTo>
                    <a:pt x="690798" y="472748"/>
                    <a:pt x="636831" y="459856"/>
                    <a:pt x="581882" y="454719"/>
                  </a:cubicBezTo>
                  <a:cubicBezTo>
                    <a:pt x="561977" y="452294"/>
                    <a:pt x="546962" y="435317"/>
                    <a:pt x="546962" y="415150"/>
                  </a:cubicBezTo>
                  <a:lnTo>
                    <a:pt x="546962" y="392175"/>
                  </a:lnTo>
                  <a:cubicBezTo>
                    <a:pt x="547089" y="383431"/>
                    <a:pt x="551629" y="375390"/>
                    <a:pt x="559025" y="370795"/>
                  </a:cubicBezTo>
                  <a:cubicBezTo>
                    <a:pt x="618070" y="332184"/>
                    <a:pt x="640610" y="251452"/>
                    <a:pt x="640610" y="191460"/>
                  </a:cubicBezTo>
                  <a:cubicBezTo>
                    <a:pt x="640610" y="85711"/>
                    <a:pt x="555343" y="0"/>
                    <a:pt x="450141" y="0"/>
                  </a:cubicBezTo>
                  <a:cubicBezTo>
                    <a:pt x="344938" y="0"/>
                    <a:pt x="259673" y="85711"/>
                    <a:pt x="259673" y="191460"/>
                  </a:cubicBezTo>
                  <a:cubicBezTo>
                    <a:pt x="259673" y="255281"/>
                    <a:pt x="286338" y="337290"/>
                    <a:pt x="348875" y="374624"/>
                  </a:cubicBezTo>
                  <a:cubicBezTo>
                    <a:pt x="356780" y="378995"/>
                    <a:pt x="361732" y="387260"/>
                    <a:pt x="361891" y="396323"/>
                  </a:cubicBezTo>
                  <a:lnTo>
                    <a:pt x="361891" y="417703"/>
                  </a:lnTo>
                  <a:cubicBezTo>
                    <a:pt x="361859" y="437296"/>
                    <a:pt x="347764" y="454016"/>
                    <a:pt x="328558" y="457271"/>
                  </a:cubicBezTo>
                  <a:cubicBezTo>
                    <a:pt x="268656" y="467865"/>
                    <a:pt x="209960" y="484427"/>
                    <a:pt x="153328" y="506732"/>
                  </a:cubicBezTo>
                  <a:cubicBezTo>
                    <a:pt x="43808" y="556512"/>
                    <a:pt x="0" y="628628"/>
                    <a:pt x="0" y="825833"/>
                  </a:cubicBezTo>
                  <a:lnTo>
                    <a:pt x="3175" y="1379153"/>
                  </a:lnTo>
                  <a:lnTo>
                    <a:pt x="3175" y="1379153"/>
                  </a:lnTo>
                  <a:lnTo>
                    <a:pt x="3175" y="1379153"/>
                  </a:lnTo>
                  <a:cubicBezTo>
                    <a:pt x="5905" y="1421721"/>
                    <a:pt x="42443" y="1453983"/>
                    <a:pt x="84759" y="1451271"/>
                  </a:cubicBezTo>
                  <a:cubicBezTo>
                    <a:pt x="123329" y="1448749"/>
                    <a:pt x="154026" y="1417892"/>
                    <a:pt x="156502" y="1379153"/>
                  </a:cubicBezTo>
                  <a:lnTo>
                    <a:pt x="156502" y="1379153"/>
                  </a:lnTo>
                  <a:lnTo>
                    <a:pt x="156502" y="1379153"/>
                  </a:lnTo>
                  <a:lnTo>
                    <a:pt x="166025" y="942624"/>
                  </a:lnTo>
                  <a:cubicBezTo>
                    <a:pt x="166025" y="892525"/>
                    <a:pt x="178088" y="860615"/>
                    <a:pt x="197770" y="846894"/>
                  </a:cubicBezTo>
                  <a:lnTo>
                    <a:pt x="214277" y="2376343"/>
                  </a:lnTo>
                  <a:cubicBezTo>
                    <a:pt x="214277" y="2433143"/>
                    <a:pt x="239038" y="2483880"/>
                    <a:pt x="295861" y="2489624"/>
                  </a:cubicBezTo>
                  <a:cubicBezTo>
                    <a:pt x="360938" y="2496006"/>
                    <a:pt x="397762" y="2444950"/>
                    <a:pt x="397762" y="2381449"/>
                  </a:cubicBezTo>
                  <a:lnTo>
                    <a:pt x="416492" y="1497220"/>
                  </a:lnTo>
                  <a:cubicBezTo>
                    <a:pt x="416492" y="1475554"/>
                    <a:pt x="433983" y="1457971"/>
                    <a:pt x="455537" y="1457971"/>
                  </a:cubicBezTo>
                  <a:cubicBezTo>
                    <a:pt x="455633" y="1457971"/>
                    <a:pt x="455760" y="1457971"/>
                    <a:pt x="455855" y="1457971"/>
                  </a:cubicBezTo>
                  <a:lnTo>
                    <a:pt x="455855" y="1457971"/>
                  </a:lnTo>
                  <a:cubicBezTo>
                    <a:pt x="477409" y="1457780"/>
                    <a:pt x="495028" y="1475234"/>
                    <a:pt x="495218" y="1496902"/>
                  </a:cubicBezTo>
                  <a:cubicBezTo>
                    <a:pt x="495218" y="1496997"/>
                    <a:pt x="495218" y="1497125"/>
                    <a:pt x="495218" y="1497220"/>
                  </a:cubicBezTo>
                  <a:lnTo>
                    <a:pt x="514265" y="2376343"/>
                  </a:lnTo>
                  <a:cubicBezTo>
                    <a:pt x="514265" y="2433143"/>
                    <a:pt x="536804" y="2483880"/>
                    <a:pt x="593309" y="2489624"/>
                  </a:cubicBezTo>
                  <a:cubicBezTo>
                    <a:pt x="658703" y="2496006"/>
                    <a:pt x="688543" y="2444950"/>
                    <a:pt x="688543" y="2381449"/>
                  </a:cubicBezTo>
                  <a:lnTo>
                    <a:pt x="712670" y="846894"/>
                  </a:lnTo>
                  <a:cubicBezTo>
                    <a:pt x="726955" y="855509"/>
                    <a:pt x="744414" y="886142"/>
                    <a:pt x="744414" y="935922"/>
                  </a:cubicBezTo>
                  <a:lnTo>
                    <a:pt x="753621" y="1378834"/>
                  </a:lnTo>
                  <a:lnTo>
                    <a:pt x="753621" y="1378834"/>
                  </a:lnTo>
                  <a:lnTo>
                    <a:pt x="753621" y="1378834"/>
                  </a:lnTo>
                  <a:cubicBezTo>
                    <a:pt x="756351" y="1421403"/>
                    <a:pt x="792889" y="1453663"/>
                    <a:pt x="835236" y="1450951"/>
                  </a:cubicBezTo>
                  <a:cubicBezTo>
                    <a:pt x="873775" y="1448430"/>
                    <a:pt x="904471" y="1417573"/>
                    <a:pt x="906947" y="1378834"/>
                  </a:cubicBezTo>
                  <a:lnTo>
                    <a:pt x="906947" y="1378834"/>
                  </a:lnTo>
                  <a:lnTo>
                    <a:pt x="906947" y="137883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82" name="Google Shape;1282;p19"/>
            <p:cNvSpPr/>
            <p:nvPr/>
          </p:nvSpPr>
          <p:spPr>
            <a:xfrm>
              <a:off x="16352581" y="1731230"/>
              <a:ext cx="164522" cy="10253540"/>
            </a:xfrm>
            <a:custGeom>
              <a:avLst/>
              <a:gdLst/>
              <a:ahLst/>
              <a:cxnLst/>
              <a:rect l="l" t="t" r="r" b="b"/>
              <a:pathLst>
                <a:path w="63489" h="3956849" extrusionOk="0">
                  <a:moveTo>
                    <a:pt x="31745" y="3956849"/>
                  </a:moveTo>
                  <a:cubicBezTo>
                    <a:pt x="14222" y="3956849"/>
                    <a:pt x="0" y="3942553"/>
                    <a:pt x="0" y="3924939"/>
                  </a:cubicBezTo>
                  <a:lnTo>
                    <a:pt x="0" y="3765389"/>
                  </a:lnTo>
                  <a:cubicBezTo>
                    <a:pt x="0" y="3747774"/>
                    <a:pt x="14222" y="3733479"/>
                    <a:pt x="31745" y="3733479"/>
                  </a:cubicBezTo>
                  <a:cubicBezTo>
                    <a:pt x="49268" y="3733479"/>
                    <a:pt x="63489" y="3747774"/>
                    <a:pt x="63489" y="3765389"/>
                  </a:cubicBezTo>
                  <a:lnTo>
                    <a:pt x="63489" y="3924939"/>
                  </a:lnTo>
                  <a:cubicBezTo>
                    <a:pt x="63489" y="3942553"/>
                    <a:pt x="49268" y="3956849"/>
                    <a:pt x="31745" y="3956849"/>
                  </a:cubicBezTo>
                  <a:close/>
                  <a:moveTo>
                    <a:pt x="31745" y="3542018"/>
                  </a:moveTo>
                  <a:cubicBezTo>
                    <a:pt x="14222" y="3542018"/>
                    <a:pt x="0" y="3527723"/>
                    <a:pt x="0" y="3510108"/>
                  </a:cubicBezTo>
                  <a:lnTo>
                    <a:pt x="0" y="3350558"/>
                  </a:lnTo>
                  <a:cubicBezTo>
                    <a:pt x="0" y="3332943"/>
                    <a:pt x="14222" y="3318648"/>
                    <a:pt x="31745" y="3318648"/>
                  </a:cubicBezTo>
                  <a:cubicBezTo>
                    <a:pt x="49268" y="3318648"/>
                    <a:pt x="63489" y="3332943"/>
                    <a:pt x="63489" y="3350558"/>
                  </a:cubicBezTo>
                  <a:lnTo>
                    <a:pt x="63489" y="3510108"/>
                  </a:lnTo>
                  <a:cubicBezTo>
                    <a:pt x="63489" y="3527723"/>
                    <a:pt x="49268" y="3542018"/>
                    <a:pt x="31745" y="3542018"/>
                  </a:cubicBezTo>
                  <a:close/>
                  <a:moveTo>
                    <a:pt x="31745" y="3127187"/>
                  </a:moveTo>
                  <a:cubicBezTo>
                    <a:pt x="14222" y="3127187"/>
                    <a:pt x="0" y="3112892"/>
                    <a:pt x="0" y="3095277"/>
                  </a:cubicBezTo>
                  <a:lnTo>
                    <a:pt x="0" y="2935727"/>
                  </a:lnTo>
                  <a:cubicBezTo>
                    <a:pt x="0" y="2918112"/>
                    <a:pt x="14222" y="2903817"/>
                    <a:pt x="31745" y="2903817"/>
                  </a:cubicBezTo>
                  <a:cubicBezTo>
                    <a:pt x="49268" y="2903817"/>
                    <a:pt x="63489" y="2918112"/>
                    <a:pt x="63489" y="2935727"/>
                  </a:cubicBezTo>
                  <a:lnTo>
                    <a:pt x="63489" y="3095277"/>
                  </a:lnTo>
                  <a:cubicBezTo>
                    <a:pt x="63489" y="3112892"/>
                    <a:pt x="49268" y="3127187"/>
                    <a:pt x="31745" y="3127187"/>
                  </a:cubicBezTo>
                  <a:close/>
                  <a:moveTo>
                    <a:pt x="31745" y="2712356"/>
                  </a:moveTo>
                  <a:cubicBezTo>
                    <a:pt x="14222" y="2712356"/>
                    <a:pt x="0" y="2698061"/>
                    <a:pt x="0" y="2680446"/>
                  </a:cubicBezTo>
                  <a:lnTo>
                    <a:pt x="0" y="2520896"/>
                  </a:lnTo>
                  <a:cubicBezTo>
                    <a:pt x="0" y="2503281"/>
                    <a:pt x="14222" y="2488986"/>
                    <a:pt x="31745" y="2488986"/>
                  </a:cubicBezTo>
                  <a:cubicBezTo>
                    <a:pt x="49268" y="2488986"/>
                    <a:pt x="63489" y="2503281"/>
                    <a:pt x="63489" y="2520896"/>
                  </a:cubicBezTo>
                  <a:lnTo>
                    <a:pt x="63489" y="2680446"/>
                  </a:lnTo>
                  <a:cubicBezTo>
                    <a:pt x="63489" y="2698061"/>
                    <a:pt x="49268" y="2712356"/>
                    <a:pt x="31745" y="2712356"/>
                  </a:cubicBezTo>
                  <a:close/>
                  <a:moveTo>
                    <a:pt x="31745" y="1467863"/>
                  </a:moveTo>
                  <a:cubicBezTo>
                    <a:pt x="14222" y="1467863"/>
                    <a:pt x="0" y="1453568"/>
                    <a:pt x="0" y="1435953"/>
                  </a:cubicBezTo>
                  <a:lnTo>
                    <a:pt x="0" y="1276403"/>
                  </a:lnTo>
                  <a:cubicBezTo>
                    <a:pt x="0" y="1258789"/>
                    <a:pt x="14222" y="1244493"/>
                    <a:pt x="31745" y="1244493"/>
                  </a:cubicBezTo>
                  <a:cubicBezTo>
                    <a:pt x="49268" y="1244493"/>
                    <a:pt x="63489" y="1258789"/>
                    <a:pt x="63489" y="1276403"/>
                  </a:cubicBezTo>
                  <a:lnTo>
                    <a:pt x="63489" y="1435953"/>
                  </a:lnTo>
                  <a:cubicBezTo>
                    <a:pt x="63489" y="1453568"/>
                    <a:pt x="49268" y="1467863"/>
                    <a:pt x="31745" y="1467863"/>
                  </a:cubicBezTo>
                  <a:close/>
                  <a:moveTo>
                    <a:pt x="31745" y="1053032"/>
                  </a:moveTo>
                  <a:cubicBezTo>
                    <a:pt x="14222" y="1053032"/>
                    <a:pt x="0" y="1038737"/>
                    <a:pt x="0" y="1021122"/>
                  </a:cubicBezTo>
                  <a:lnTo>
                    <a:pt x="0" y="861572"/>
                  </a:lnTo>
                  <a:cubicBezTo>
                    <a:pt x="0" y="843958"/>
                    <a:pt x="14222" y="829662"/>
                    <a:pt x="31745" y="829662"/>
                  </a:cubicBezTo>
                  <a:cubicBezTo>
                    <a:pt x="49268" y="829662"/>
                    <a:pt x="63489" y="843958"/>
                    <a:pt x="63489" y="861572"/>
                  </a:cubicBezTo>
                  <a:lnTo>
                    <a:pt x="63489" y="1021122"/>
                  </a:lnTo>
                  <a:cubicBezTo>
                    <a:pt x="63489" y="1038737"/>
                    <a:pt x="49268" y="1053032"/>
                    <a:pt x="31745" y="1053032"/>
                  </a:cubicBezTo>
                  <a:close/>
                  <a:moveTo>
                    <a:pt x="31745" y="638201"/>
                  </a:moveTo>
                  <a:cubicBezTo>
                    <a:pt x="14222" y="638201"/>
                    <a:pt x="0" y="623906"/>
                    <a:pt x="0" y="606291"/>
                  </a:cubicBezTo>
                  <a:lnTo>
                    <a:pt x="0" y="446741"/>
                  </a:lnTo>
                  <a:cubicBezTo>
                    <a:pt x="0" y="429127"/>
                    <a:pt x="14222" y="414831"/>
                    <a:pt x="31745" y="414831"/>
                  </a:cubicBezTo>
                  <a:cubicBezTo>
                    <a:pt x="49268" y="414831"/>
                    <a:pt x="63489" y="429127"/>
                    <a:pt x="63489" y="446741"/>
                  </a:cubicBezTo>
                  <a:lnTo>
                    <a:pt x="63489" y="606291"/>
                  </a:lnTo>
                  <a:cubicBezTo>
                    <a:pt x="63489" y="623906"/>
                    <a:pt x="49268" y="638201"/>
                    <a:pt x="31745" y="638201"/>
                  </a:cubicBezTo>
                  <a:close/>
                  <a:moveTo>
                    <a:pt x="31745" y="223371"/>
                  </a:moveTo>
                  <a:cubicBezTo>
                    <a:pt x="14222" y="223371"/>
                    <a:pt x="0" y="209075"/>
                    <a:pt x="0" y="191460"/>
                  </a:cubicBezTo>
                  <a:lnTo>
                    <a:pt x="0" y="31910"/>
                  </a:lnTo>
                  <a:cubicBezTo>
                    <a:pt x="0" y="14296"/>
                    <a:pt x="14222" y="0"/>
                    <a:pt x="31745" y="0"/>
                  </a:cubicBezTo>
                  <a:cubicBezTo>
                    <a:pt x="49268" y="0"/>
                    <a:pt x="63489" y="14296"/>
                    <a:pt x="63489" y="31910"/>
                  </a:cubicBezTo>
                  <a:lnTo>
                    <a:pt x="63489" y="191460"/>
                  </a:lnTo>
                  <a:cubicBezTo>
                    <a:pt x="63489" y="209075"/>
                    <a:pt x="49268" y="223371"/>
                    <a:pt x="31745" y="2233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83" name="Google Shape;1283;p19"/>
            <p:cNvSpPr/>
            <p:nvPr/>
          </p:nvSpPr>
          <p:spPr>
            <a:xfrm>
              <a:off x="14652973" y="5782993"/>
              <a:ext cx="3564077" cy="22159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800">
                  <a:solidFill>
                    <a:schemeClr val="accent2"/>
                  </a:solidFill>
                  <a:latin typeface="Fjalla One"/>
                  <a:ea typeface="Fjalla One"/>
                  <a:cs typeface="Fjalla One"/>
                  <a:sym typeface="Fjalla One"/>
                </a:rPr>
                <a:t>2 M</a:t>
              </a:r>
              <a:endParaRPr/>
            </a:p>
          </p:txBody>
        </p:sp>
      </p:grpSp>
      <p:grpSp>
        <p:nvGrpSpPr>
          <p:cNvPr id="1284" name="Google Shape;1284;p19"/>
          <p:cNvGrpSpPr/>
          <p:nvPr/>
        </p:nvGrpSpPr>
        <p:grpSpPr>
          <a:xfrm>
            <a:off x="1516255" y="6288747"/>
            <a:ext cx="8656320" cy="4009222"/>
            <a:chOff x="1516255" y="7071540"/>
            <a:chExt cx="8656320" cy="4009222"/>
          </a:xfrm>
        </p:grpSpPr>
        <p:sp>
          <p:nvSpPr>
            <p:cNvPr id="1285" name="Google Shape;1285;p19"/>
            <p:cNvSpPr txBox="1"/>
            <p:nvPr/>
          </p:nvSpPr>
          <p:spPr>
            <a:xfrm>
              <a:off x="1516255" y="8218440"/>
              <a:ext cx="865632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Montserrat Light"/>
                  <a:ea typeface="Montserrat Light"/>
                  <a:cs typeface="Montserrat Light"/>
                  <a:sym typeface="Montserrat Light"/>
                </a:rPr>
                <a:t>They are typically fair in their analysis of different brands and products and very often, their audiences trust their content. Your brand can leverage this by collaborating with influencers.</a:t>
              </a:r>
              <a:endParaRPr/>
            </a:p>
          </p:txBody>
        </p:sp>
        <p:sp>
          <p:nvSpPr>
            <p:cNvPr id="1286" name="Google Shape;1286;p19"/>
            <p:cNvSpPr txBox="1"/>
            <p:nvPr/>
          </p:nvSpPr>
          <p:spPr>
            <a:xfrm>
              <a:off x="1516255" y="7071540"/>
              <a:ext cx="577479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accent2"/>
                  </a:solidFill>
                  <a:latin typeface="Fjalla One"/>
                  <a:ea typeface="Fjalla One"/>
                  <a:cs typeface="Fjalla One"/>
                  <a:sym typeface="Fjalla One"/>
                </a:rPr>
                <a:t>Write Something Here</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290"/>
        <p:cNvGrpSpPr/>
        <p:nvPr/>
      </p:nvGrpSpPr>
      <p:grpSpPr>
        <a:xfrm>
          <a:off x="0" y="0"/>
          <a:ext cx="0" cy="0"/>
          <a:chOff x="0" y="0"/>
          <a:chExt cx="0" cy="0"/>
        </a:xfrm>
      </p:grpSpPr>
      <p:grpSp>
        <p:nvGrpSpPr>
          <p:cNvPr id="1291" name="Google Shape;1291;p20"/>
          <p:cNvGrpSpPr/>
          <p:nvPr/>
        </p:nvGrpSpPr>
        <p:grpSpPr>
          <a:xfrm>
            <a:off x="-1" y="1198524"/>
            <a:ext cx="11956509" cy="1848913"/>
            <a:chOff x="-514" y="18753927"/>
            <a:chExt cx="11956509" cy="1848913"/>
          </a:xfrm>
        </p:grpSpPr>
        <p:sp>
          <p:nvSpPr>
            <p:cNvPr id="1292" name="Google Shape;1292;p20"/>
            <p:cNvSpPr/>
            <p:nvPr/>
          </p:nvSpPr>
          <p:spPr>
            <a:xfrm>
              <a:off x="-514" y="18753927"/>
              <a:ext cx="11956509"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293" name="Google Shape;1293;p20"/>
            <p:cNvSpPr/>
            <p:nvPr/>
          </p:nvSpPr>
          <p:spPr>
            <a:xfrm>
              <a:off x="1352828" y="19163642"/>
              <a:ext cx="10135417"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COVID-19 Recommendations</a:t>
              </a:r>
              <a:endParaRPr/>
            </a:p>
          </p:txBody>
        </p:sp>
      </p:grpSp>
      <p:grpSp>
        <p:nvGrpSpPr>
          <p:cNvPr id="1294" name="Google Shape;1294;p20"/>
          <p:cNvGrpSpPr/>
          <p:nvPr/>
        </p:nvGrpSpPr>
        <p:grpSpPr>
          <a:xfrm>
            <a:off x="2052458" y="4480064"/>
            <a:ext cx="20371207" cy="7816883"/>
            <a:chOff x="2052458" y="4443375"/>
            <a:chExt cx="20371207" cy="7816883"/>
          </a:xfrm>
        </p:grpSpPr>
        <p:grpSp>
          <p:nvGrpSpPr>
            <p:cNvPr id="1295" name="Google Shape;1295;p20"/>
            <p:cNvGrpSpPr/>
            <p:nvPr/>
          </p:nvGrpSpPr>
          <p:grpSpPr>
            <a:xfrm>
              <a:off x="2052458" y="6089784"/>
              <a:ext cx="20272734" cy="6170474"/>
              <a:chOff x="2052458" y="7660836"/>
              <a:chExt cx="20272734" cy="6170474"/>
            </a:xfrm>
          </p:grpSpPr>
          <p:sp>
            <p:nvSpPr>
              <p:cNvPr id="1296" name="Google Shape;1296;p20"/>
              <p:cNvSpPr txBox="1"/>
              <p:nvPr/>
            </p:nvSpPr>
            <p:spPr>
              <a:xfrm>
                <a:off x="2052458" y="7706556"/>
                <a:ext cx="4572000" cy="61247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They are typically fair in their analysis of different brands.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p:txBody>
          </p:sp>
          <p:sp>
            <p:nvSpPr>
              <p:cNvPr id="1297" name="Google Shape;1297;p20"/>
              <p:cNvSpPr txBox="1"/>
              <p:nvPr/>
            </p:nvSpPr>
            <p:spPr>
              <a:xfrm>
                <a:off x="7286036" y="7660836"/>
                <a:ext cx="4572000" cy="61247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They are typically fair in their analysis of different brands.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p:txBody>
          </p:sp>
          <p:sp>
            <p:nvSpPr>
              <p:cNvPr id="1298" name="Google Shape;1298;p20"/>
              <p:cNvSpPr txBox="1"/>
              <p:nvPr/>
            </p:nvSpPr>
            <p:spPr>
              <a:xfrm>
                <a:off x="12519614" y="7660836"/>
                <a:ext cx="4572000" cy="61247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They are typically fair in their analysis of different brands.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p:txBody>
          </p:sp>
          <p:sp>
            <p:nvSpPr>
              <p:cNvPr id="1299" name="Google Shape;1299;p20"/>
              <p:cNvSpPr txBox="1"/>
              <p:nvPr/>
            </p:nvSpPr>
            <p:spPr>
              <a:xfrm>
                <a:off x="17753192" y="7660836"/>
                <a:ext cx="4572000" cy="612475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There are people who have a significant.</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They are typically fair in their analysis of different brands.</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Montserrat Light"/>
                  <a:ea typeface="Montserrat Light"/>
                  <a:cs typeface="Montserrat Light"/>
                  <a:sym typeface="Montserrat Light"/>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Montserrat Light"/>
                    <a:ea typeface="Montserrat Light"/>
                    <a:cs typeface="Montserrat Light"/>
                    <a:sym typeface="Montserrat Light"/>
                  </a:rPr>
                  <a:t>These influencers create detailed content that provides.</a:t>
                </a:r>
                <a:endParaRPr/>
              </a:p>
            </p:txBody>
          </p:sp>
        </p:grpSp>
        <p:grpSp>
          <p:nvGrpSpPr>
            <p:cNvPr id="1300" name="Google Shape;1300;p20"/>
            <p:cNvGrpSpPr/>
            <p:nvPr/>
          </p:nvGrpSpPr>
          <p:grpSpPr>
            <a:xfrm>
              <a:off x="2052458" y="4443375"/>
              <a:ext cx="20371207" cy="1107996"/>
              <a:chOff x="2052458" y="5871146"/>
              <a:chExt cx="20371207" cy="1107996"/>
            </a:xfrm>
          </p:grpSpPr>
          <p:grpSp>
            <p:nvGrpSpPr>
              <p:cNvPr id="1301" name="Google Shape;1301;p20"/>
              <p:cNvGrpSpPr/>
              <p:nvPr/>
            </p:nvGrpSpPr>
            <p:grpSpPr>
              <a:xfrm>
                <a:off x="2052458" y="5871146"/>
                <a:ext cx="4670473" cy="1107996"/>
                <a:chOff x="2052458" y="5997270"/>
                <a:chExt cx="4670473" cy="1107996"/>
              </a:xfrm>
            </p:grpSpPr>
            <p:sp>
              <p:nvSpPr>
                <p:cNvPr id="1302" name="Google Shape;1302;p20"/>
                <p:cNvSpPr/>
                <p:nvPr/>
              </p:nvSpPr>
              <p:spPr>
                <a:xfrm>
                  <a:off x="2052458" y="5997270"/>
                  <a:ext cx="4670473" cy="110799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03" name="Google Shape;1303;p20"/>
                <p:cNvSpPr txBox="1"/>
                <p:nvPr/>
              </p:nvSpPr>
              <p:spPr>
                <a:xfrm>
                  <a:off x="2421735" y="6166547"/>
                  <a:ext cx="383344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Your Title</a:t>
                  </a:r>
                  <a:endParaRPr/>
                </a:p>
              </p:txBody>
            </p:sp>
          </p:grpSp>
          <p:grpSp>
            <p:nvGrpSpPr>
              <p:cNvPr id="1304" name="Google Shape;1304;p20"/>
              <p:cNvGrpSpPr/>
              <p:nvPr/>
            </p:nvGrpSpPr>
            <p:grpSpPr>
              <a:xfrm>
                <a:off x="7286036" y="5871146"/>
                <a:ext cx="4670473" cy="1107996"/>
                <a:chOff x="2052458" y="5997270"/>
                <a:chExt cx="4670473" cy="1107996"/>
              </a:xfrm>
            </p:grpSpPr>
            <p:sp>
              <p:nvSpPr>
                <p:cNvPr id="1305" name="Google Shape;1305;p20"/>
                <p:cNvSpPr/>
                <p:nvPr/>
              </p:nvSpPr>
              <p:spPr>
                <a:xfrm>
                  <a:off x="2052458" y="5997270"/>
                  <a:ext cx="4670473" cy="110799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06" name="Google Shape;1306;p20"/>
                <p:cNvSpPr txBox="1"/>
                <p:nvPr/>
              </p:nvSpPr>
              <p:spPr>
                <a:xfrm>
                  <a:off x="2421735" y="6166547"/>
                  <a:ext cx="383344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Your Title</a:t>
                  </a:r>
                  <a:endParaRPr/>
                </a:p>
              </p:txBody>
            </p:sp>
          </p:grpSp>
          <p:grpSp>
            <p:nvGrpSpPr>
              <p:cNvPr id="1307" name="Google Shape;1307;p20"/>
              <p:cNvGrpSpPr/>
              <p:nvPr/>
            </p:nvGrpSpPr>
            <p:grpSpPr>
              <a:xfrm>
                <a:off x="12519614" y="5871146"/>
                <a:ext cx="4670473" cy="1107996"/>
                <a:chOff x="2052458" y="5997270"/>
                <a:chExt cx="4670473" cy="1107996"/>
              </a:xfrm>
            </p:grpSpPr>
            <p:sp>
              <p:nvSpPr>
                <p:cNvPr id="1308" name="Google Shape;1308;p20"/>
                <p:cNvSpPr/>
                <p:nvPr/>
              </p:nvSpPr>
              <p:spPr>
                <a:xfrm>
                  <a:off x="2052458" y="5997270"/>
                  <a:ext cx="4670473" cy="110799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09" name="Google Shape;1309;p20"/>
                <p:cNvSpPr txBox="1"/>
                <p:nvPr/>
              </p:nvSpPr>
              <p:spPr>
                <a:xfrm>
                  <a:off x="2421735" y="6166547"/>
                  <a:ext cx="383344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Your Title</a:t>
                  </a:r>
                  <a:endParaRPr/>
                </a:p>
              </p:txBody>
            </p:sp>
          </p:grpSp>
          <p:grpSp>
            <p:nvGrpSpPr>
              <p:cNvPr id="1310" name="Google Shape;1310;p20"/>
              <p:cNvGrpSpPr/>
              <p:nvPr/>
            </p:nvGrpSpPr>
            <p:grpSpPr>
              <a:xfrm>
                <a:off x="17753192" y="5871146"/>
                <a:ext cx="4670473" cy="1107996"/>
                <a:chOff x="2052458" y="5997270"/>
                <a:chExt cx="4670473" cy="1107996"/>
              </a:xfrm>
            </p:grpSpPr>
            <p:sp>
              <p:nvSpPr>
                <p:cNvPr id="1311" name="Google Shape;1311;p20"/>
                <p:cNvSpPr/>
                <p:nvPr/>
              </p:nvSpPr>
              <p:spPr>
                <a:xfrm>
                  <a:off x="2052458" y="5997270"/>
                  <a:ext cx="4670473" cy="110799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12" name="Google Shape;1312;p20"/>
                <p:cNvSpPr txBox="1"/>
                <p:nvPr/>
              </p:nvSpPr>
              <p:spPr>
                <a:xfrm>
                  <a:off x="2421735" y="6166547"/>
                  <a:ext cx="383344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Your Title</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316"/>
        <p:cNvGrpSpPr/>
        <p:nvPr/>
      </p:nvGrpSpPr>
      <p:grpSpPr>
        <a:xfrm>
          <a:off x="0" y="0"/>
          <a:ext cx="0" cy="0"/>
          <a:chOff x="0" y="0"/>
          <a:chExt cx="0" cy="0"/>
        </a:xfrm>
      </p:grpSpPr>
      <p:sp>
        <p:nvSpPr>
          <p:cNvPr id="1317" name="Google Shape;1317;p21"/>
          <p:cNvSpPr/>
          <p:nvPr/>
        </p:nvSpPr>
        <p:spPr>
          <a:xfrm>
            <a:off x="16860342" y="3978348"/>
            <a:ext cx="2123983" cy="5749144"/>
          </a:xfrm>
          <a:custGeom>
            <a:avLst/>
            <a:gdLst/>
            <a:ahLst/>
            <a:cxnLst/>
            <a:rect l="l" t="t" r="r" b="b"/>
            <a:pathLst>
              <a:path w="662830" h="1794132" extrusionOk="0">
                <a:moveTo>
                  <a:pt x="658387" y="566180"/>
                </a:moveTo>
                <a:cubicBezTo>
                  <a:pt x="658387" y="416841"/>
                  <a:pt x="622197" y="387165"/>
                  <a:pt x="540931" y="350787"/>
                </a:cubicBezTo>
                <a:cubicBezTo>
                  <a:pt x="503186" y="336331"/>
                  <a:pt x="463664" y="326982"/>
                  <a:pt x="423475" y="323025"/>
                </a:cubicBezTo>
                <a:cubicBezTo>
                  <a:pt x="410078" y="320951"/>
                  <a:pt x="399921" y="309814"/>
                  <a:pt x="399032" y="296221"/>
                </a:cubicBezTo>
                <a:lnTo>
                  <a:pt x="399032" y="279628"/>
                </a:lnTo>
                <a:cubicBezTo>
                  <a:pt x="399285" y="273278"/>
                  <a:pt x="402587" y="267438"/>
                  <a:pt x="407920" y="263991"/>
                </a:cubicBezTo>
                <a:cubicBezTo>
                  <a:pt x="447315" y="233071"/>
                  <a:pt x="469537" y="184983"/>
                  <a:pt x="467600" y="134756"/>
                </a:cubicBezTo>
                <a:cubicBezTo>
                  <a:pt x="467663" y="60374"/>
                  <a:pt x="407729" y="63"/>
                  <a:pt x="333732" y="0"/>
                </a:cubicBezTo>
                <a:cubicBezTo>
                  <a:pt x="332019" y="0"/>
                  <a:pt x="330273" y="31"/>
                  <a:pt x="328558" y="95"/>
                </a:cubicBezTo>
                <a:cubicBezTo>
                  <a:pt x="253736" y="-2362"/>
                  <a:pt x="191104" y="56576"/>
                  <a:pt x="188628" y="131788"/>
                </a:cubicBezTo>
                <a:cubicBezTo>
                  <a:pt x="188596" y="132777"/>
                  <a:pt x="188564" y="133767"/>
                  <a:pt x="188564" y="134756"/>
                </a:cubicBezTo>
                <a:cubicBezTo>
                  <a:pt x="186977" y="187025"/>
                  <a:pt x="211515" y="236612"/>
                  <a:pt x="253958" y="266863"/>
                </a:cubicBezTo>
                <a:cubicBezTo>
                  <a:pt x="259609" y="270054"/>
                  <a:pt x="263227" y="275990"/>
                  <a:pt x="263482" y="282500"/>
                </a:cubicBezTo>
                <a:lnTo>
                  <a:pt x="263482" y="296221"/>
                </a:lnTo>
                <a:cubicBezTo>
                  <a:pt x="263482" y="310484"/>
                  <a:pt x="253070" y="322578"/>
                  <a:pt x="239038" y="324621"/>
                </a:cubicBezTo>
                <a:cubicBezTo>
                  <a:pt x="195707" y="332535"/>
                  <a:pt x="153201" y="344501"/>
                  <a:pt x="112059" y="360360"/>
                </a:cubicBezTo>
                <a:cubicBezTo>
                  <a:pt x="32062" y="396419"/>
                  <a:pt x="0" y="448432"/>
                  <a:pt x="0" y="591070"/>
                </a:cubicBezTo>
                <a:lnTo>
                  <a:pt x="2222" y="990584"/>
                </a:lnTo>
                <a:lnTo>
                  <a:pt x="2222" y="990584"/>
                </a:lnTo>
                <a:lnTo>
                  <a:pt x="2222" y="990584"/>
                </a:lnTo>
                <a:cubicBezTo>
                  <a:pt x="2222" y="1021792"/>
                  <a:pt x="27364" y="1047065"/>
                  <a:pt x="58410" y="1047065"/>
                </a:cubicBezTo>
                <a:cubicBezTo>
                  <a:pt x="89456" y="1047065"/>
                  <a:pt x="114599" y="1021792"/>
                  <a:pt x="114599" y="990584"/>
                </a:cubicBezTo>
                <a:lnTo>
                  <a:pt x="114599" y="990584"/>
                </a:lnTo>
                <a:lnTo>
                  <a:pt x="114599" y="990584"/>
                </a:lnTo>
                <a:lnTo>
                  <a:pt x="121583" y="675313"/>
                </a:lnTo>
                <a:cubicBezTo>
                  <a:pt x="118090" y="650136"/>
                  <a:pt x="126280" y="624736"/>
                  <a:pt x="143804" y="606387"/>
                </a:cubicBezTo>
                <a:lnTo>
                  <a:pt x="155867" y="1711113"/>
                </a:lnTo>
                <a:cubicBezTo>
                  <a:pt x="155867" y="1752278"/>
                  <a:pt x="173962" y="1788974"/>
                  <a:pt x="215547" y="1793123"/>
                </a:cubicBezTo>
                <a:cubicBezTo>
                  <a:pt x="263164" y="1797589"/>
                  <a:pt x="290147" y="1761212"/>
                  <a:pt x="290147" y="1714942"/>
                </a:cubicBezTo>
                <a:lnTo>
                  <a:pt x="303797" y="1076741"/>
                </a:lnTo>
                <a:cubicBezTo>
                  <a:pt x="303956" y="1061041"/>
                  <a:pt x="316749" y="1048469"/>
                  <a:pt x="332367" y="1048660"/>
                </a:cubicBezTo>
                <a:cubicBezTo>
                  <a:pt x="332463" y="1048660"/>
                  <a:pt x="332590" y="1048660"/>
                  <a:pt x="332685" y="1048660"/>
                </a:cubicBezTo>
                <a:lnTo>
                  <a:pt x="332685" y="1048660"/>
                </a:lnTo>
                <a:cubicBezTo>
                  <a:pt x="348272" y="1048309"/>
                  <a:pt x="361223" y="1060723"/>
                  <a:pt x="361573" y="1076423"/>
                </a:cubicBezTo>
                <a:cubicBezTo>
                  <a:pt x="361573" y="1076518"/>
                  <a:pt x="361573" y="1076646"/>
                  <a:pt x="361573" y="1076741"/>
                </a:cubicBezTo>
                <a:lnTo>
                  <a:pt x="375223" y="1711751"/>
                </a:lnTo>
                <a:cubicBezTo>
                  <a:pt x="375223" y="1752916"/>
                  <a:pt x="391730" y="1789612"/>
                  <a:pt x="433315" y="1793760"/>
                </a:cubicBezTo>
                <a:cubicBezTo>
                  <a:pt x="480933" y="1798228"/>
                  <a:pt x="503789" y="1761850"/>
                  <a:pt x="503789" y="1715581"/>
                </a:cubicBezTo>
                <a:lnTo>
                  <a:pt x="521566" y="607025"/>
                </a:lnTo>
                <a:cubicBezTo>
                  <a:pt x="538549" y="623619"/>
                  <a:pt x="546867" y="647200"/>
                  <a:pt x="544105" y="670845"/>
                </a:cubicBezTo>
                <a:lnTo>
                  <a:pt x="550771" y="989946"/>
                </a:lnTo>
                <a:lnTo>
                  <a:pt x="550771" y="989946"/>
                </a:lnTo>
                <a:lnTo>
                  <a:pt x="550771" y="989946"/>
                </a:lnTo>
                <a:cubicBezTo>
                  <a:pt x="553089" y="1021058"/>
                  <a:pt x="580072" y="1044353"/>
                  <a:pt x="611023" y="1042023"/>
                </a:cubicBezTo>
                <a:cubicBezTo>
                  <a:pt x="638736" y="1039917"/>
                  <a:pt x="660735" y="1017804"/>
                  <a:pt x="662830" y="989946"/>
                </a:cubicBezTo>
                <a:lnTo>
                  <a:pt x="662830" y="989946"/>
                </a:lnTo>
                <a:lnTo>
                  <a:pt x="662830" y="98994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1318" name="Google Shape;1318;p21"/>
          <p:cNvGrpSpPr/>
          <p:nvPr/>
        </p:nvGrpSpPr>
        <p:grpSpPr>
          <a:xfrm>
            <a:off x="-1264807" y="-426720"/>
            <a:ext cx="25312917" cy="14569440"/>
            <a:chOff x="-1264807" y="-426720"/>
            <a:chExt cx="25312917" cy="14569440"/>
          </a:xfrm>
        </p:grpSpPr>
        <p:sp>
          <p:nvSpPr>
            <p:cNvPr id="1319" name="Google Shape;1319;p21"/>
            <p:cNvSpPr/>
            <p:nvPr/>
          </p:nvSpPr>
          <p:spPr>
            <a:xfrm>
              <a:off x="1330184" y="3978348"/>
              <a:ext cx="2123983" cy="5749144"/>
            </a:xfrm>
            <a:custGeom>
              <a:avLst/>
              <a:gdLst/>
              <a:ahLst/>
              <a:cxnLst/>
              <a:rect l="l" t="t" r="r" b="b"/>
              <a:pathLst>
                <a:path w="662830" h="1794132" extrusionOk="0">
                  <a:moveTo>
                    <a:pt x="658387" y="566180"/>
                  </a:moveTo>
                  <a:cubicBezTo>
                    <a:pt x="658387" y="416841"/>
                    <a:pt x="622197" y="387165"/>
                    <a:pt x="540931" y="350787"/>
                  </a:cubicBezTo>
                  <a:cubicBezTo>
                    <a:pt x="503186" y="336331"/>
                    <a:pt x="463664" y="326982"/>
                    <a:pt x="423475" y="323025"/>
                  </a:cubicBezTo>
                  <a:cubicBezTo>
                    <a:pt x="410078" y="320951"/>
                    <a:pt x="399921" y="309814"/>
                    <a:pt x="399032" y="296221"/>
                  </a:cubicBezTo>
                  <a:lnTo>
                    <a:pt x="399032" y="279628"/>
                  </a:lnTo>
                  <a:cubicBezTo>
                    <a:pt x="399285" y="273278"/>
                    <a:pt x="402587" y="267438"/>
                    <a:pt x="407920" y="263991"/>
                  </a:cubicBezTo>
                  <a:cubicBezTo>
                    <a:pt x="447315" y="233071"/>
                    <a:pt x="469537" y="184983"/>
                    <a:pt x="467600" y="134756"/>
                  </a:cubicBezTo>
                  <a:cubicBezTo>
                    <a:pt x="467663" y="60374"/>
                    <a:pt x="407729" y="63"/>
                    <a:pt x="333732" y="0"/>
                  </a:cubicBezTo>
                  <a:cubicBezTo>
                    <a:pt x="332019" y="0"/>
                    <a:pt x="330273" y="31"/>
                    <a:pt x="328558" y="95"/>
                  </a:cubicBezTo>
                  <a:cubicBezTo>
                    <a:pt x="253736" y="-2362"/>
                    <a:pt x="191104" y="56576"/>
                    <a:pt x="188628" y="131788"/>
                  </a:cubicBezTo>
                  <a:cubicBezTo>
                    <a:pt x="188596" y="132777"/>
                    <a:pt x="188564" y="133767"/>
                    <a:pt x="188564" y="134756"/>
                  </a:cubicBezTo>
                  <a:cubicBezTo>
                    <a:pt x="186977" y="187025"/>
                    <a:pt x="211515" y="236612"/>
                    <a:pt x="253958" y="266863"/>
                  </a:cubicBezTo>
                  <a:cubicBezTo>
                    <a:pt x="259609" y="270054"/>
                    <a:pt x="263227" y="275990"/>
                    <a:pt x="263482" y="282500"/>
                  </a:cubicBezTo>
                  <a:lnTo>
                    <a:pt x="263482" y="296221"/>
                  </a:lnTo>
                  <a:cubicBezTo>
                    <a:pt x="263482" y="310484"/>
                    <a:pt x="253070" y="322578"/>
                    <a:pt x="239038" y="324621"/>
                  </a:cubicBezTo>
                  <a:cubicBezTo>
                    <a:pt x="195707" y="332535"/>
                    <a:pt x="153201" y="344501"/>
                    <a:pt x="112059" y="360360"/>
                  </a:cubicBezTo>
                  <a:cubicBezTo>
                    <a:pt x="32062" y="396419"/>
                    <a:pt x="0" y="448432"/>
                    <a:pt x="0" y="591070"/>
                  </a:cubicBezTo>
                  <a:lnTo>
                    <a:pt x="2222" y="990584"/>
                  </a:lnTo>
                  <a:lnTo>
                    <a:pt x="2222" y="990584"/>
                  </a:lnTo>
                  <a:lnTo>
                    <a:pt x="2222" y="990584"/>
                  </a:lnTo>
                  <a:cubicBezTo>
                    <a:pt x="2222" y="1021792"/>
                    <a:pt x="27364" y="1047065"/>
                    <a:pt x="58410" y="1047065"/>
                  </a:cubicBezTo>
                  <a:cubicBezTo>
                    <a:pt x="89456" y="1047065"/>
                    <a:pt x="114599" y="1021792"/>
                    <a:pt x="114599" y="990584"/>
                  </a:cubicBezTo>
                  <a:lnTo>
                    <a:pt x="114599" y="990584"/>
                  </a:lnTo>
                  <a:lnTo>
                    <a:pt x="114599" y="990584"/>
                  </a:lnTo>
                  <a:lnTo>
                    <a:pt x="121583" y="675313"/>
                  </a:lnTo>
                  <a:cubicBezTo>
                    <a:pt x="118090" y="650136"/>
                    <a:pt x="126280" y="624736"/>
                    <a:pt x="143804" y="606387"/>
                  </a:cubicBezTo>
                  <a:lnTo>
                    <a:pt x="155867" y="1711113"/>
                  </a:lnTo>
                  <a:cubicBezTo>
                    <a:pt x="155867" y="1752278"/>
                    <a:pt x="173962" y="1788974"/>
                    <a:pt x="215547" y="1793123"/>
                  </a:cubicBezTo>
                  <a:cubicBezTo>
                    <a:pt x="263164" y="1797589"/>
                    <a:pt x="290147" y="1761212"/>
                    <a:pt x="290147" y="1714942"/>
                  </a:cubicBezTo>
                  <a:lnTo>
                    <a:pt x="303797" y="1076741"/>
                  </a:lnTo>
                  <a:cubicBezTo>
                    <a:pt x="303956" y="1061041"/>
                    <a:pt x="316749" y="1048469"/>
                    <a:pt x="332367" y="1048660"/>
                  </a:cubicBezTo>
                  <a:cubicBezTo>
                    <a:pt x="332463" y="1048660"/>
                    <a:pt x="332590" y="1048660"/>
                    <a:pt x="332685" y="1048660"/>
                  </a:cubicBezTo>
                  <a:lnTo>
                    <a:pt x="332685" y="1048660"/>
                  </a:lnTo>
                  <a:cubicBezTo>
                    <a:pt x="348272" y="1048309"/>
                    <a:pt x="361223" y="1060723"/>
                    <a:pt x="361573" y="1076423"/>
                  </a:cubicBezTo>
                  <a:cubicBezTo>
                    <a:pt x="361573" y="1076518"/>
                    <a:pt x="361573" y="1076646"/>
                    <a:pt x="361573" y="1076741"/>
                  </a:cubicBezTo>
                  <a:lnTo>
                    <a:pt x="375223" y="1711751"/>
                  </a:lnTo>
                  <a:cubicBezTo>
                    <a:pt x="375223" y="1752916"/>
                    <a:pt x="391730" y="1789612"/>
                    <a:pt x="433315" y="1793760"/>
                  </a:cubicBezTo>
                  <a:cubicBezTo>
                    <a:pt x="480933" y="1798228"/>
                    <a:pt x="503789" y="1761850"/>
                    <a:pt x="503789" y="1715581"/>
                  </a:cubicBezTo>
                  <a:lnTo>
                    <a:pt x="521566" y="607025"/>
                  </a:lnTo>
                  <a:cubicBezTo>
                    <a:pt x="538549" y="623619"/>
                    <a:pt x="546867" y="647200"/>
                    <a:pt x="544105" y="670845"/>
                  </a:cubicBezTo>
                  <a:lnTo>
                    <a:pt x="550771" y="989946"/>
                  </a:lnTo>
                  <a:lnTo>
                    <a:pt x="550771" y="989946"/>
                  </a:lnTo>
                  <a:lnTo>
                    <a:pt x="550771" y="989946"/>
                  </a:lnTo>
                  <a:cubicBezTo>
                    <a:pt x="553089" y="1021058"/>
                    <a:pt x="580072" y="1044353"/>
                    <a:pt x="611023" y="1042023"/>
                  </a:cubicBezTo>
                  <a:cubicBezTo>
                    <a:pt x="638736" y="1039917"/>
                    <a:pt x="660735" y="1017804"/>
                    <a:pt x="662830" y="989946"/>
                  </a:cubicBezTo>
                  <a:lnTo>
                    <a:pt x="662830" y="989946"/>
                  </a:lnTo>
                  <a:lnTo>
                    <a:pt x="662830" y="989946"/>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0" name="Google Shape;1320;p21"/>
            <p:cNvSpPr/>
            <p:nvPr/>
          </p:nvSpPr>
          <p:spPr>
            <a:xfrm>
              <a:off x="6394988" y="3976595"/>
              <a:ext cx="2122964" cy="5750893"/>
            </a:xfrm>
            <a:custGeom>
              <a:avLst/>
              <a:gdLst/>
              <a:ahLst/>
              <a:cxnLst/>
              <a:rect l="l" t="t" r="r" b="b"/>
              <a:pathLst>
                <a:path w="662512" h="1794678" extrusionOk="0">
                  <a:moveTo>
                    <a:pt x="659656" y="566726"/>
                  </a:moveTo>
                  <a:cubicBezTo>
                    <a:pt x="659656" y="417388"/>
                    <a:pt x="623784" y="387711"/>
                    <a:pt x="542200" y="351333"/>
                  </a:cubicBezTo>
                  <a:cubicBezTo>
                    <a:pt x="504455" y="336847"/>
                    <a:pt x="464965" y="327497"/>
                    <a:pt x="424745" y="323572"/>
                  </a:cubicBezTo>
                  <a:cubicBezTo>
                    <a:pt x="410332" y="321945"/>
                    <a:pt x="399412" y="309755"/>
                    <a:pt x="399348" y="295172"/>
                  </a:cubicBezTo>
                  <a:lnTo>
                    <a:pt x="399348" y="278579"/>
                  </a:lnTo>
                  <a:cubicBezTo>
                    <a:pt x="399475" y="272197"/>
                    <a:pt x="402841" y="266294"/>
                    <a:pt x="408237" y="262943"/>
                  </a:cubicBezTo>
                  <a:cubicBezTo>
                    <a:pt x="447633" y="232022"/>
                    <a:pt x="469854" y="183933"/>
                    <a:pt x="467917" y="133708"/>
                  </a:cubicBezTo>
                  <a:cubicBezTo>
                    <a:pt x="464235" y="56262"/>
                    <a:pt x="398809" y="-3539"/>
                    <a:pt x="321733" y="163"/>
                  </a:cubicBezTo>
                  <a:cubicBezTo>
                    <a:pt x="249831" y="3609"/>
                    <a:pt x="192310" y="61431"/>
                    <a:pt x="188882" y="133708"/>
                  </a:cubicBezTo>
                  <a:cubicBezTo>
                    <a:pt x="187167" y="186007"/>
                    <a:pt x="211738" y="235659"/>
                    <a:pt x="254276" y="265815"/>
                  </a:cubicBezTo>
                  <a:cubicBezTo>
                    <a:pt x="259926" y="269006"/>
                    <a:pt x="263545" y="274941"/>
                    <a:pt x="263799" y="281450"/>
                  </a:cubicBezTo>
                  <a:lnTo>
                    <a:pt x="263799" y="296768"/>
                  </a:lnTo>
                  <a:cubicBezTo>
                    <a:pt x="263799" y="311031"/>
                    <a:pt x="253386" y="323125"/>
                    <a:pt x="239356" y="325168"/>
                  </a:cubicBezTo>
                  <a:cubicBezTo>
                    <a:pt x="195992" y="333049"/>
                    <a:pt x="153486" y="345015"/>
                    <a:pt x="112377" y="360907"/>
                  </a:cubicBezTo>
                  <a:cubicBezTo>
                    <a:pt x="32379" y="396966"/>
                    <a:pt x="0" y="448978"/>
                    <a:pt x="0" y="591616"/>
                  </a:cubicBezTo>
                  <a:lnTo>
                    <a:pt x="2222" y="991131"/>
                  </a:lnTo>
                  <a:lnTo>
                    <a:pt x="2222" y="991131"/>
                  </a:lnTo>
                  <a:lnTo>
                    <a:pt x="2222" y="991131"/>
                  </a:lnTo>
                  <a:cubicBezTo>
                    <a:pt x="4540" y="1022243"/>
                    <a:pt x="31523" y="1045537"/>
                    <a:pt x="62473" y="1043208"/>
                  </a:cubicBezTo>
                  <a:cubicBezTo>
                    <a:pt x="90187" y="1041102"/>
                    <a:pt x="112186" y="1018988"/>
                    <a:pt x="114281" y="991131"/>
                  </a:cubicBezTo>
                  <a:lnTo>
                    <a:pt x="114281" y="991131"/>
                  </a:lnTo>
                  <a:lnTo>
                    <a:pt x="114281" y="991131"/>
                  </a:lnTo>
                  <a:lnTo>
                    <a:pt x="121265" y="675859"/>
                  </a:lnTo>
                  <a:cubicBezTo>
                    <a:pt x="117932" y="650682"/>
                    <a:pt x="126090" y="625345"/>
                    <a:pt x="143486" y="606934"/>
                  </a:cubicBezTo>
                  <a:lnTo>
                    <a:pt x="155867" y="1711660"/>
                  </a:lnTo>
                  <a:cubicBezTo>
                    <a:pt x="155867" y="1752824"/>
                    <a:pt x="173962" y="1789521"/>
                    <a:pt x="215229" y="1793669"/>
                  </a:cubicBezTo>
                  <a:cubicBezTo>
                    <a:pt x="263164" y="1798136"/>
                    <a:pt x="290146" y="1761759"/>
                    <a:pt x="290146" y="1715489"/>
                  </a:cubicBezTo>
                  <a:lnTo>
                    <a:pt x="303480" y="1077288"/>
                  </a:lnTo>
                  <a:cubicBezTo>
                    <a:pt x="303638" y="1061588"/>
                    <a:pt x="316431" y="1049016"/>
                    <a:pt x="332050" y="1049207"/>
                  </a:cubicBezTo>
                  <a:cubicBezTo>
                    <a:pt x="332146" y="1049207"/>
                    <a:pt x="332272" y="1049207"/>
                    <a:pt x="332367" y="1049207"/>
                  </a:cubicBezTo>
                  <a:lnTo>
                    <a:pt x="332367" y="1049207"/>
                  </a:lnTo>
                  <a:cubicBezTo>
                    <a:pt x="347954" y="1048856"/>
                    <a:pt x="360906" y="1061269"/>
                    <a:pt x="361255" y="1076969"/>
                  </a:cubicBezTo>
                  <a:cubicBezTo>
                    <a:pt x="361255" y="1077065"/>
                    <a:pt x="361255" y="1077192"/>
                    <a:pt x="361255" y="1077288"/>
                  </a:cubicBezTo>
                  <a:lnTo>
                    <a:pt x="375223" y="1712298"/>
                  </a:lnTo>
                  <a:cubicBezTo>
                    <a:pt x="375223" y="1753462"/>
                    <a:pt x="391730" y="1790159"/>
                    <a:pt x="433315" y="1794307"/>
                  </a:cubicBezTo>
                  <a:cubicBezTo>
                    <a:pt x="480933" y="1798775"/>
                    <a:pt x="503789" y="1762397"/>
                    <a:pt x="503789" y="1716128"/>
                  </a:cubicBezTo>
                  <a:lnTo>
                    <a:pt x="521249" y="607571"/>
                  </a:lnTo>
                  <a:cubicBezTo>
                    <a:pt x="538232" y="624165"/>
                    <a:pt x="546549" y="647746"/>
                    <a:pt x="543788" y="671391"/>
                  </a:cubicBezTo>
                  <a:lnTo>
                    <a:pt x="550454" y="990492"/>
                  </a:lnTo>
                  <a:lnTo>
                    <a:pt x="550454" y="990492"/>
                  </a:lnTo>
                  <a:lnTo>
                    <a:pt x="550454" y="990492"/>
                  </a:lnTo>
                  <a:cubicBezTo>
                    <a:pt x="552771" y="1021605"/>
                    <a:pt x="579754" y="1044899"/>
                    <a:pt x="610705" y="1042570"/>
                  </a:cubicBezTo>
                  <a:cubicBezTo>
                    <a:pt x="638418" y="1040464"/>
                    <a:pt x="660417" y="1018350"/>
                    <a:pt x="662513" y="990492"/>
                  </a:cubicBezTo>
                  <a:lnTo>
                    <a:pt x="662513" y="990492"/>
                  </a:lnTo>
                  <a:lnTo>
                    <a:pt x="662513" y="99049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1" name="Google Shape;1321;p21"/>
            <p:cNvSpPr/>
            <p:nvPr/>
          </p:nvSpPr>
          <p:spPr>
            <a:xfrm>
              <a:off x="-1264807" y="8371385"/>
              <a:ext cx="2124998" cy="5770312"/>
            </a:xfrm>
            <a:custGeom>
              <a:avLst/>
              <a:gdLst/>
              <a:ahLst/>
              <a:cxnLst/>
              <a:rect l="l" t="t" r="r" b="b"/>
              <a:pathLst>
                <a:path w="663147" h="1800738" extrusionOk="0">
                  <a:moveTo>
                    <a:pt x="661242" y="573105"/>
                  </a:moveTo>
                  <a:cubicBezTo>
                    <a:pt x="661242" y="423766"/>
                    <a:pt x="625372" y="394090"/>
                    <a:pt x="543788" y="357712"/>
                  </a:cubicBezTo>
                  <a:cubicBezTo>
                    <a:pt x="506043" y="343256"/>
                    <a:pt x="466552" y="333907"/>
                    <a:pt x="426332" y="329950"/>
                  </a:cubicBezTo>
                  <a:cubicBezTo>
                    <a:pt x="411920" y="328323"/>
                    <a:pt x="400999" y="316134"/>
                    <a:pt x="400936" y="301551"/>
                  </a:cubicBezTo>
                  <a:lnTo>
                    <a:pt x="400936" y="284957"/>
                  </a:lnTo>
                  <a:cubicBezTo>
                    <a:pt x="401063" y="278575"/>
                    <a:pt x="404428" y="272672"/>
                    <a:pt x="409825" y="269321"/>
                  </a:cubicBezTo>
                  <a:cubicBezTo>
                    <a:pt x="449156" y="238368"/>
                    <a:pt x="471251" y="190248"/>
                    <a:pt x="469187" y="140086"/>
                  </a:cubicBezTo>
                  <a:cubicBezTo>
                    <a:pt x="469187" y="62703"/>
                    <a:pt x="406809" y="0"/>
                    <a:pt x="329827" y="0"/>
                  </a:cubicBezTo>
                  <a:cubicBezTo>
                    <a:pt x="252847" y="0"/>
                    <a:pt x="190468" y="62703"/>
                    <a:pt x="190468" y="140086"/>
                  </a:cubicBezTo>
                  <a:cubicBezTo>
                    <a:pt x="188373" y="192003"/>
                    <a:pt x="212182" y="241559"/>
                    <a:pt x="253958" y="272193"/>
                  </a:cubicBezTo>
                  <a:cubicBezTo>
                    <a:pt x="259704" y="275352"/>
                    <a:pt x="263418" y="281255"/>
                    <a:pt x="263799" y="287829"/>
                  </a:cubicBezTo>
                  <a:lnTo>
                    <a:pt x="263799" y="303146"/>
                  </a:lnTo>
                  <a:cubicBezTo>
                    <a:pt x="263672" y="317346"/>
                    <a:pt x="253323" y="329375"/>
                    <a:pt x="239356" y="331546"/>
                  </a:cubicBezTo>
                  <a:cubicBezTo>
                    <a:pt x="195928" y="339364"/>
                    <a:pt x="153296" y="351234"/>
                    <a:pt x="112059" y="366966"/>
                  </a:cubicBezTo>
                  <a:cubicBezTo>
                    <a:pt x="32062" y="403024"/>
                    <a:pt x="0" y="455038"/>
                    <a:pt x="0" y="597676"/>
                  </a:cubicBezTo>
                  <a:lnTo>
                    <a:pt x="2222" y="997190"/>
                  </a:lnTo>
                  <a:lnTo>
                    <a:pt x="2222" y="997190"/>
                  </a:lnTo>
                  <a:lnTo>
                    <a:pt x="2222" y="997190"/>
                  </a:lnTo>
                  <a:cubicBezTo>
                    <a:pt x="2222" y="1028398"/>
                    <a:pt x="27364" y="1053670"/>
                    <a:pt x="58410" y="1053670"/>
                  </a:cubicBezTo>
                  <a:cubicBezTo>
                    <a:pt x="89456" y="1053670"/>
                    <a:pt x="114598" y="1028398"/>
                    <a:pt x="114598" y="997190"/>
                  </a:cubicBezTo>
                  <a:lnTo>
                    <a:pt x="114598" y="997190"/>
                  </a:lnTo>
                  <a:lnTo>
                    <a:pt x="114598" y="997190"/>
                  </a:lnTo>
                  <a:lnTo>
                    <a:pt x="121582" y="681918"/>
                  </a:lnTo>
                  <a:cubicBezTo>
                    <a:pt x="118217" y="656741"/>
                    <a:pt x="126407" y="631404"/>
                    <a:pt x="143804" y="612992"/>
                  </a:cubicBezTo>
                  <a:lnTo>
                    <a:pt x="155867" y="1717719"/>
                  </a:lnTo>
                  <a:cubicBezTo>
                    <a:pt x="155867" y="1758883"/>
                    <a:pt x="173962" y="1795579"/>
                    <a:pt x="215547" y="1799728"/>
                  </a:cubicBezTo>
                  <a:cubicBezTo>
                    <a:pt x="263164" y="1804196"/>
                    <a:pt x="290146" y="1767818"/>
                    <a:pt x="290146" y="1721549"/>
                  </a:cubicBezTo>
                  <a:lnTo>
                    <a:pt x="303797" y="1083347"/>
                  </a:lnTo>
                  <a:cubicBezTo>
                    <a:pt x="303956" y="1067648"/>
                    <a:pt x="316749" y="1055075"/>
                    <a:pt x="332367" y="1055266"/>
                  </a:cubicBezTo>
                  <a:cubicBezTo>
                    <a:pt x="332462" y="1055266"/>
                    <a:pt x="332589" y="1055266"/>
                    <a:pt x="332685" y="1055266"/>
                  </a:cubicBezTo>
                  <a:lnTo>
                    <a:pt x="332685" y="1055266"/>
                  </a:lnTo>
                  <a:cubicBezTo>
                    <a:pt x="348272" y="1054915"/>
                    <a:pt x="361223" y="1067328"/>
                    <a:pt x="361572" y="1083028"/>
                  </a:cubicBezTo>
                  <a:cubicBezTo>
                    <a:pt x="361572" y="1083123"/>
                    <a:pt x="361572" y="1083251"/>
                    <a:pt x="361572" y="1083347"/>
                  </a:cubicBezTo>
                  <a:lnTo>
                    <a:pt x="375223" y="1718358"/>
                  </a:lnTo>
                  <a:cubicBezTo>
                    <a:pt x="375223" y="1759522"/>
                    <a:pt x="391730" y="1796218"/>
                    <a:pt x="433315" y="1800367"/>
                  </a:cubicBezTo>
                  <a:cubicBezTo>
                    <a:pt x="480933" y="1804834"/>
                    <a:pt x="504107" y="1768457"/>
                    <a:pt x="504107" y="1722187"/>
                  </a:cubicBezTo>
                  <a:lnTo>
                    <a:pt x="521566" y="613631"/>
                  </a:lnTo>
                  <a:cubicBezTo>
                    <a:pt x="538549" y="630224"/>
                    <a:pt x="546866" y="653806"/>
                    <a:pt x="544104" y="677451"/>
                  </a:cubicBezTo>
                  <a:lnTo>
                    <a:pt x="550771" y="996552"/>
                  </a:lnTo>
                  <a:lnTo>
                    <a:pt x="550771" y="996552"/>
                  </a:lnTo>
                  <a:lnTo>
                    <a:pt x="550771" y="996552"/>
                  </a:lnTo>
                  <a:cubicBezTo>
                    <a:pt x="550771" y="1027760"/>
                    <a:pt x="575913" y="1053032"/>
                    <a:pt x="606959" y="1053032"/>
                  </a:cubicBezTo>
                  <a:cubicBezTo>
                    <a:pt x="638005" y="1053032"/>
                    <a:pt x="663147" y="1027760"/>
                    <a:pt x="663147" y="996552"/>
                  </a:cubicBezTo>
                  <a:lnTo>
                    <a:pt x="663147" y="996552"/>
                  </a:lnTo>
                  <a:lnTo>
                    <a:pt x="663147" y="99655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2" name="Google Shape;1322;p21"/>
            <p:cNvSpPr/>
            <p:nvPr/>
          </p:nvSpPr>
          <p:spPr>
            <a:xfrm>
              <a:off x="3817290" y="8393576"/>
              <a:ext cx="2123983" cy="5749144"/>
            </a:xfrm>
            <a:custGeom>
              <a:avLst/>
              <a:gdLst/>
              <a:ahLst/>
              <a:cxnLst/>
              <a:rect l="l" t="t" r="r" b="b"/>
              <a:pathLst>
                <a:path w="662830" h="1794132" extrusionOk="0">
                  <a:moveTo>
                    <a:pt x="658387" y="566180"/>
                  </a:moveTo>
                  <a:cubicBezTo>
                    <a:pt x="658387" y="416841"/>
                    <a:pt x="622197" y="387165"/>
                    <a:pt x="540931" y="350787"/>
                  </a:cubicBezTo>
                  <a:cubicBezTo>
                    <a:pt x="503186" y="336331"/>
                    <a:pt x="463664" y="326982"/>
                    <a:pt x="423475" y="323025"/>
                  </a:cubicBezTo>
                  <a:cubicBezTo>
                    <a:pt x="410078" y="320951"/>
                    <a:pt x="399921" y="309814"/>
                    <a:pt x="399032" y="296221"/>
                  </a:cubicBezTo>
                  <a:lnTo>
                    <a:pt x="399032" y="279628"/>
                  </a:lnTo>
                  <a:cubicBezTo>
                    <a:pt x="399285" y="273278"/>
                    <a:pt x="402587" y="267438"/>
                    <a:pt x="407920" y="263991"/>
                  </a:cubicBezTo>
                  <a:cubicBezTo>
                    <a:pt x="447315" y="233071"/>
                    <a:pt x="469537" y="184983"/>
                    <a:pt x="467600" y="134756"/>
                  </a:cubicBezTo>
                  <a:cubicBezTo>
                    <a:pt x="467663" y="60374"/>
                    <a:pt x="407729" y="63"/>
                    <a:pt x="333732" y="0"/>
                  </a:cubicBezTo>
                  <a:cubicBezTo>
                    <a:pt x="332019" y="0"/>
                    <a:pt x="330273" y="31"/>
                    <a:pt x="328558" y="95"/>
                  </a:cubicBezTo>
                  <a:cubicBezTo>
                    <a:pt x="253736" y="-2362"/>
                    <a:pt x="191104" y="56576"/>
                    <a:pt x="188628" y="131788"/>
                  </a:cubicBezTo>
                  <a:cubicBezTo>
                    <a:pt x="188596" y="132777"/>
                    <a:pt x="188564" y="133767"/>
                    <a:pt x="188564" y="134756"/>
                  </a:cubicBezTo>
                  <a:cubicBezTo>
                    <a:pt x="186977" y="187025"/>
                    <a:pt x="211515" y="236612"/>
                    <a:pt x="253958" y="266863"/>
                  </a:cubicBezTo>
                  <a:cubicBezTo>
                    <a:pt x="259609" y="270054"/>
                    <a:pt x="263227" y="275990"/>
                    <a:pt x="263482" y="282500"/>
                  </a:cubicBezTo>
                  <a:lnTo>
                    <a:pt x="263482" y="296221"/>
                  </a:lnTo>
                  <a:cubicBezTo>
                    <a:pt x="263482" y="310484"/>
                    <a:pt x="253070" y="322578"/>
                    <a:pt x="239038" y="324621"/>
                  </a:cubicBezTo>
                  <a:cubicBezTo>
                    <a:pt x="195707" y="332535"/>
                    <a:pt x="153201" y="344501"/>
                    <a:pt x="112059" y="360360"/>
                  </a:cubicBezTo>
                  <a:cubicBezTo>
                    <a:pt x="32062" y="396419"/>
                    <a:pt x="0" y="448432"/>
                    <a:pt x="0" y="591070"/>
                  </a:cubicBezTo>
                  <a:lnTo>
                    <a:pt x="2222" y="990584"/>
                  </a:lnTo>
                  <a:lnTo>
                    <a:pt x="2222" y="990584"/>
                  </a:lnTo>
                  <a:lnTo>
                    <a:pt x="2222" y="990584"/>
                  </a:lnTo>
                  <a:cubicBezTo>
                    <a:pt x="2222" y="1021792"/>
                    <a:pt x="27364" y="1047065"/>
                    <a:pt x="58410" y="1047065"/>
                  </a:cubicBezTo>
                  <a:cubicBezTo>
                    <a:pt x="89456" y="1047065"/>
                    <a:pt x="114599" y="1021792"/>
                    <a:pt x="114599" y="990584"/>
                  </a:cubicBezTo>
                  <a:lnTo>
                    <a:pt x="114599" y="990584"/>
                  </a:lnTo>
                  <a:lnTo>
                    <a:pt x="114599" y="990584"/>
                  </a:lnTo>
                  <a:lnTo>
                    <a:pt x="121583" y="675313"/>
                  </a:lnTo>
                  <a:cubicBezTo>
                    <a:pt x="118090" y="650136"/>
                    <a:pt x="126280" y="624736"/>
                    <a:pt x="143804" y="606387"/>
                  </a:cubicBezTo>
                  <a:lnTo>
                    <a:pt x="155867" y="1711113"/>
                  </a:lnTo>
                  <a:cubicBezTo>
                    <a:pt x="155867" y="1752278"/>
                    <a:pt x="173962" y="1788974"/>
                    <a:pt x="215547" y="1793123"/>
                  </a:cubicBezTo>
                  <a:cubicBezTo>
                    <a:pt x="263164" y="1797589"/>
                    <a:pt x="290147" y="1761212"/>
                    <a:pt x="290147" y="1714942"/>
                  </a:cubicBezTo>
                  <a:lnTo>
                    <a:pt x="303797" y="1076741"/>
                  </a:lnTo>
                  <a:cubicBezTo>
                    <a:pt x="303956" y="1061041"/>
                    <a:pt x="316749" y="1048469"/>
                    <a:pt x="332367" y="1048660"/>
                  </a:cubicBezTo>
                  <a:cubicBezTo>
                    <a:pt x="332463" y="1048660"/>
                    <a:pt x="332590" y="1048660"/>
                    <a:pt x="332685" y="1048660"/>
                  </a:cubicBezTo>
                  <a:lnTo>
                    <a:pt x="332685" y="1048660"/>
                  </a:lnTo>
                  <a:cubicBezTo>
                    <a:pt x="348272" y="1048309"/>
                    <a:pt x="361223" y="1060723"/>
                    <a:pt x="361573" y="1076423"/>
                  </a:cubicBezTo>
                  <a:cubicBezTo>
                    <a:pt x="361573" y="1076518"/>
                    <a:pt x="361573" y="1076646"/>
                    <a:pt x="361573" y="1076741"/>
                  </a:cubicBezTo>
                  <a:lnTo>
                    <a:pt x="375223" y="1711751"/>
                  </a:lnTo>
                  <a:cubicBezTo>
                    <a:pt x="375223" y="1752916"/>
                    <a:pt x="391730" y="1789612"/>
                    <a:pt x="433315" y="1793760"/>
                  </a:cubicBezTo>
                  <a:cubicBezTo>
                    <a:pt x="480933" y="1798228"/>
                    <a:pt x="503789" y="1761850"/>
                    <a:pt x="503789" y="1715581"/>
                  </a:cubicBezTo>
                  <a:lnTo>
                    <a:pt x="521566" y="607025"/>
                  </a:lnTo>
                  <a:cubicBezTo>
                    <a:pt x="538549" y="623619"/>
                    <a:pt x="546867" y="647200"/>
                    <a:pt x="544105" y="670845"/>
                  </a:cubicBezTo>
                  <a:lnTo>
                    <a:pt x="550771" y="989946"/>
                  </a:lnTo>
                  <a:lnTo>
                    <a:pt x="550771" y="989946"/>
                  </a:lnTo>
                  <a:lnTo>
                    <a:pt x="550771" y="989946"/>
                  </a:lnTo>
                  <a:cubicBezTo>
                    <a:pt x="553089" y="1021058"/>
                    <a:pt x="580072" y="1044353"/>
                    <a:pt x="611023" y="1042023"/>
                  </a:cubicBezTo>
                  <a:cubicBezTo>
                    <a:pt x="638736" y="1039917"/>
                    <a:pt x="660735" y="1017804"/>
                    <a:pt x="662830" y="989946"/>
                  </a:cubicBezTo>
                  <a:lnTo>
                    <a:pt x="662830" y="989946"/>
                  </a:lnTo>
                  <a:lnTo>
                    <a:pt x="662830" y="989946"/>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3" name="Google Shape;1323;p21"/>
            <p:cNvSpPr/>
            <p:nvPr/>
          </p:nvSpPr>
          <p:spPr>
            <a:xfrm>
              <a:off x="8882094" y="8391823"/>
              <a:ext cx="2122964" cy="5750893"/>
            </a:xfrm>
            <a:custGeom>
              <a:avLst/>
              <a:gdLst/>
              <a:ahLst/>
              <a:cxnLst/>
              <a:rect l="l" t="t" r="r" b="b"/>
              <a:pathLst>
                <a:path w="662512" h="1794678" extrusionOk="0">
                  <a:moveTo>
                    <a:pt x="659656" y="566726"/>
                  </a:moveTo>
                  <a:cubicBezTo>
                    <a:pt x="659656" y="417388"/>
                    <a:pt x="623784" y="387711"/>
                    <a:pt x="542200" y="351333"/>
                  </a:cubicBezTo>
                  <a:cubicBezTo>
                    <a:pt x="504455" y="336847"/>
                    <a:pt x="464965" y="327497"/>
                    <a:pt x="424745" y="323572"/>
                  </a:cubicBezTo>
                  <a:cubicBezTo>
                    <a:pt x="410332" y="321945"/>
                    <a:pt x="399412" y="309755"/>
                    <a:pt x="399348" y="295172"/>
                  </a:cubicBezTo>
                  <a:lnTo>
                    <a:pt x="399348" y="278579"/>
                  </a:lnTo>
                  <a:cubicBezTo>
                    <a:pt x="399475" y="272197"/>
                    <a:pt x="402841" y="266294"/>
                    <a:pt x="408237" y="262943"/>
                  </a:cubicBezTo>
                  <a:cubicBezTo>
                    <a:pt x="447633" y="232022"/>
                    <a:pt x="469854" y="183933"/>
                    <a:pt x="467917" y="133708"/>
                  </a:cubicBezTo>
                  <a:cubicBezTo>
                    <a:pt x="464235" y="56262"/>
                    <a:pt x="398809" y="-3539"/>
                    <a:pt x="321733" y="163"/>
                  </a:cubicBezTo>
                  <a:cubicBezTo>
                    <a:pt x="249831" y="3609"/>
                    <a:pt x="192310" y="61431"/>
                    <a:pt x="188882" y="133708"/>
                  </a:cubicBezTo>
                  <a:cubicBezTo>
                    <a:pt x="187167" y="186007"/>
                    <a:pt x="211738" y="235659"/>
                    <a:pt x="254276" y="265815"/>
                  </a:cubicBezTo>
                  <a:cubicBezTo>
                    <a:pt x="259926" y="269006"/>
                    <a:pt x="263545" y="274941"/>
                    <a:pt x="263799" y="281450"/>
                  </a:cubicBezTo>
                  <a:lnTo>
                    <a:pt x="263799" y="296768"/>
                  </a:lnTo>
                  <a:cubicBezTo>
                    <a:pt x="263799" y="311031"/>
                    <a:pt x="253386" y="323125"/>
                    <a:pt x="239356" y="325168"/>
                  </a:cubicBezTo>
                  <a:cubicBezTo>
                    <a:pt x="195992" y="333049"/>
                    <a:pt x="153486" y="345015"/>
                    <a:pt x="112377" y="360907"/>
                  </a:cubicBezTo>
                  <a:cubicBezTo>
                    <a:pt x="32379" y="396966"/>
                    <a:pt x="0" y="448978"/>
                    <a:pt x="0" y="591616"/>
                  </a:cubicBezTo>
                  <a:lnTo>
                    <a:pt x="2222" y="991131"/>
                  </a:lnTo>
                  <a:lnTo>
                    <a:pt x="2222" y="991131"/>
                  </a:lnTo>
                  <a:lnTo>
                    <a:pt x="2222" y="991131"/>
                  </a:lnTo>
                  <a:cubicBezTo>
                    <a:pt x="4540" y="1022243"/>
                    <a:pt x="31523" y="1045537"/>
                    <a:pt x="62473" y="1043208"/>
                  </a:cubicBezTo>
                  <a:cubicBezTo>
                    <a:pt x="90187" y="1041102"/>
                    <a:pt x="112186" y="1018988"/>
                    <a:pt x="114281" y="991131"/>
                  </a:cubicBezTo>
                  <a:lnTo>
                    <a:pt x="114281" y="991131"/>
                  </a:lnTo>
                  <a:lnTo>
                    <a:pt x="114281" y="991131"/>
                  </a:lnTo>
                  <a:lnTo>
                    <a:pt x="121265" y="675859"/>
                  </a:lnTo>
                  <a:cubicBezTo>
                    <a:pt x="117932" y="650682"/>
                    <a:pt x="126090" y="625345"/>
                    <a:pt x="143486" y="606934"/>
                  </a:cubicBezTo>
                  <a:lnTo>
                    <a:pt x="155867" y="1711660"/>
                  </a:lnTo>
                  <a:cubicBezTo>
                    <a:pt x="155867" y="1752824"/>
                    <a:pt x="173962" y="1789521"/>
                    <a:pt x="215229" y="1793669"/>
                  </a:cubicBezTo>
                  <a:cubicBezTo>
                    <a:pt x="263164" y="1798136"/>
                    <a:pt x="290146" y="1761759"/>
                    <a:pt x="290146" y="1715489"/>
                  </a:cubicBezTo>
                  <a:lnTo>
                    <a:pt x="303480" y="1077288"/>
                  </a:lnTo>
                  <a:cubicBezTo>
                    <a:pt x="303638" y="1061588"/>
                    <a:pt x="316431" y="1049016"/>
                    <a:pt x="332050" y="1049207"/>
                  </a:cubicBezTo>
                  <a:cubicBezTo>
                    <a:pt x="332146" y="1049207"/>
                    <a:pt x="332272" y="1049207"/>
                    <a:pt x="332367" y="1049207"/>
                  </a:cubicBezTo>
                  <a:lnTo>
                    <a:pt x="332367" y="1049207"/>
                  </a:lnTo>
                  <a:cubicBezTo>
                    <a:pt x="347954" y="1048856"/>
                    <a:pt x="360906" y="1061269"/>
                    <a:pt x="361255" y="1076969"/>
                  </a:cubicBezTo>
                  <a:cubicBezTo>
                    <a:pt x="361255" y="1077065"/>
                    <a:pt x="361255" y="1077192"/>
                    <a:pt x="361255" y="1077288"/>
                  </a:cubicBezTo>
                  <a:lnTo>
                    <a:pt x="375223" y="1712298"/>
                  </a:lnTo>
                  <a:cubicBezTo>
                    <a:pt x="375223" y="1753462"/>
                    <a:pt x="391730" y="1790159"/>
                    <a:pt x="433315" y="1794307"/>
                  </a:cubicBezTo>
                  <a:cubicBezTo>
                    <a:pt x="480933" y="1798775"/>
                    <a:pt x="503789" y="1762397"/>
                    <a:pt x="503789" y="1716128"/>
                  </a:cubicBezTo>
                  <a:lnTo>
                    <a:pt x="521249" y="607571"/>
                  </a:lnTo>
                  <a:cubicBezTo>
                    <a:pt x="538232" y="624165"/>
                    <a:pt x="546549" y="647746"/>
                    <a:pt x="543788" y="671391"/>
                  </a:cubicBezTo>
                  <a:lnTo>
                    <a:pt x="550454" y="990492"/>
                  </a:lnTo>
                  <a:lnTo>
                    <a:pt x="550454" y="990492"/>
                  </a:lnTo>
                  <a:lnTo>
                    <a:pt x="550454" y="990492"/>
                  </a:lnTo>
                  <a:cubicBezTo>
                    <a:pt x="552771" y="1021605"/>
                    <a:pt x="579754" y="1044899"/>
                    <a:pt x="610705" y="1042570"/>
                  </a:cubicBezTo>
                  <a:cubicBezTo>
                    <a:pt x="638418" y="1040464"/>
                    <a:pt x="660417" y="1018350"/>
                    <a:pt x="662513" y="990492"/>
                  </a:cubicBezTo>
                  <a:lnTo>
                    <a:pt x="662513" y="990492"/>
                  </a:lnTo>
                  <a:lnTo>
                    <a:pt x="662513" y="99049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4" name="Google Shape;1324;p21"/>
            <p:cNvSpPr/>
            <p:nvPr/>
          </p:nvSpPr>
          <p:spPr>
            <a:xfrm>
              <a:off x="8983847" y="-426720"/>
              <a:ext cx="2123979" cy="5756460"/>
            </a:xfrm>
            <a:custGeom>
              <a:avLst/>
              <a:gdLst/>
              <a:ahLst/>
              <a:cxnLst/>
              <a:rect l="l" t="t" r="r" b="b"/>
              <a:pathLst>
                <a:path w="662829" h="1796415" extrusionOk="0">
                  <a:moveTo>
                    <a:pt x="659656" y="567776"/>
                  </a:moveTo>
                  <a:cubicBezTo>
                    <a:pt x="659656" y="418756"/>
                    <a:pt x="623784" y="389080"/>
                    <a:pt x="542200" y="352383"/>
                  </a:cubicBezTo>
                  <a:cubicBezTo>
                    <a:pt x="504487" y="337864"/>
                    <a:pt x="464965" y="328642"/>
                    <a:pt x="424744" y="324941"/>
                  </a:cubicBezTo>
                  <a:cubicBezTo>
                    <a:pt x="410237" y="323186"/>
                    <a:pt x="399253" y="310900"/>
                    <a:pt x="399031" y="296222"/>
                  </a:cubicBezTo>
                  <a:lnTo>
                    <a:pt x="399031" y="279628"/>
                  </a:lnTo>
                  <a:cubicBezTo>
                    <a:pt x="399285" y="273278"/>
                    <a:pt x="402745" y="267503"/>
                    <a:pt x="408237" y="264312"/>
                  </a:cubicBezTo>
                  <a:cubicBezTo>
                    <a:pt x="447187" y="232912"/>
                    <a:pt x="469187" y="184920"/>
                    <a:pt x="467599" y="134757"/>
                  </a:cubicBezTo>
                  <a:cubicBezTo>
                    <a:pt x="467472" y="60215"/>
                    <a:pt x="407253" y="-127"/>
                    <a:pt x="333097" y="0"/>
                  </a:cubicBezTo>
                  <a:cubicBezTo>
                    <a:pt x="331573" y="0"/>
                    <a:pt x="330081" y="32"/>
                    <a:pt x="328557" y="96"/>
                  </a:cubicBezTo>
                  <a:cubicBezTo>
                    <a:pt x="253545" y="-2202"/>
                    <a:pt x="190912" y="57056"/>
                    <a:pt x="188627" y="132459"/>
                  </a:cubicBezTo>
                  <a:cubicBezTo>
                    <a:pt x="188595" y="133225"/>
                    <a:pt x="188564" y="133991"/>
                    <a:pt x="188564" y="134757"/>
                  </a:cubicBezTo>
                  <a:cubicBezTo>
                    <a:pt x="186913" y="187025"/>
                    <a:pt x="211483" y="236677"/>
                    <a:pt x="253958" y="266864"/>
                  </a:cubicBezTo>
                  <a:cubicBezTo>
                    <a:pt x="259608" y="270056"/>
                    <a:pt x="263227" y="275991"/>
                    <a:pt x="263481" y="282500"/>
                  </a:cubicBezTo>
                  <a:lnTo>
                    <a:pt x="263481" y="298774"/>
                  </a:lnTo>
                  <a:cubicBezTo>
                    <a:pt x="263481" y="313038"/>
                    <a:pt x="253069" y="325100"/>
                    <a:pt x="239038" y="327174"/>
                  </a:cubicBezTo>
                  <a:cubicBezTo>
                    <a:pt x="195643" y="335056"/>
                    <a:pt x="153136" y="347118"/>
                    <a:pt x="112059" y="363233"/>
                  </a:cubicBezTo>
                  <a:cubicBezTo>
                    <a:pt x="32062" y="398972"/>
                    <a:pt x="0" y="450986"/>
                    <a:pt x="0" y="593624"/>
                  </a:cubicBezTo>
                  <a:lnTo>
                    <a:pt x="2221" y="993137"/>
                  </a:lnTo>
                  <a:lnTo>
                    <a:pt x="2221" y="993137"/>
                  </a:lnTo>
                  <a:lnTo>
                    <a:pt x="2221" y="993137"/>
                  </a:lnTo>
                  <a:cubicBezTo>
                    <a:pt x="2221" y="1024346"/>
                    <a:pt x="27364" y="1049618"/>
                    <a:pt x="58410" y="1049618"/>
                  </a:cubicBezTo>
                  <a:cubicBezTo>
                    <a:pt x="89456" y="1049618"/>
                    <a:pt x="114598" y="1024346"/>
                    <a:pt x="114598" y="993137"/>
                  </a:cubicBezTo>
                  <a:lnTo>
                    <a:pt x="114598" y="993137"/>
                  </a:lnTo>
                  <a:lnTo>
                    <a:pt x="114598" y="993137"/>
                  </a:lnTo>
                  <a:lnTo>
                    <a:pt x="121582" y="677866"/>
                  </a:lnTo>
                  <a:cubicBezTo>
                    <a:pt x="118153" y="652689"/>
                    <a:pt x="126312" y="627289"/>
                    <a:pt x="143804" y="608940"/>
                  </a:cubicBezTo>
                  <a:lnTo>
                    <a:pt x="155867" y="1713986"/>
                  </a:lnTo>
                  <a:cubicBezTo>
                    <a:pt x="155867" y="1754831"/>
                    <a:pt x="173961" y="1791528"/>
                    <a:pt x="215546" y="1795676"/>
                  </a:cubicBezTo>
                  <a:cubicBezTo>
                    <a:pt x="263163" y="1800462"/>
                    <a:pt x="290146" y="1763766"/>
                    <a:pt x="290146" y="1717496"/>
                  </a:cubicBezTo>
                  <a:lnTo>
                    <a:pt x="303796" y="1079295"/>
                  </a:lnTo>
                  <a:cubicBezTo>
                    <a:pt x="303955" y="1063435"/>
                    <a:pt x="316908" y="1050735"/>
                    <a:pt x="332684" y="1050895"/>
                  </a:cubicBezTo>
                  <a:cubicBezTo>
                    <a:pt x="332684" y="1050895"/>
                    <a:pt x="332684" y="1050895"/>
                    <a:pt x="332684" y="1050895"/>
                  </a:cubicBezTo>
                  <a:lnTo>
                    <a:pt x="332684" y="1050895"/>
                  </a:lnTo>
                  <a:cubicBezTo>
                    <a:pt x="348462" y="1050703"/>
                    <a:pt x="361382" y="1063435"/>
                    <a:pt x="361572" y="1079295"/>
                  </a:cubicBezTo>
                  <a:cubicBezTo>
                    <a:pt x="361572" y="1079295"/>
                    <a:pt x="361572" y="1079295"/>
                    <a:pt x="361572" y="1079295"/>
                  </a:cubicBezTo>
                  <a:lnTo>
                    <a:pt x="375222" y="1714305"/>
                  </a:lnTo>
                  <a:cubicBezTo>
                    <a:pt x="375222" y="1755151"/>
                    <a:pt x="391730" y="1791847"/>
                    <a:pt x="433315" y="1795996"/>
                  </a:cubicBezTo>
                  <a:cubicBezTo>
                    <a:pt x="480933" y="1800782"/>
                    <a:pt x="503789" y="1764085"/>
                    <a:pt x="503789" y="1717815"/>
                  </a:cubicBezTo>
                  <a:lnTo>
                    <a:pt x="521566" y="609259"/>
                  </a:lnTo>
                  <a:cubicBezTo>
                    <a:pt x="538453" y="625916"/>
                    <a:pt x="546771" y="649466"/>
                    <a:pt x="544104" y="673079"/>
                  </a:cubicBezTo>
                  <a:lnTo>
                    <a:pt x="550770" y="992180"/>
                  </a:lnTo>
                  <a:lnTo>
                    <a:pt x="550770" y="992180"/>
                  </a:lnTo>
                  <a:lnTo>
                    <a:pt x="550770" y="992180"/>
                  </a:lnTo>
                  <a:cubicBezTo>
                    <a:pt x="553089" y="1023293"/>
                    <a:pt x="580071" y="1046587"/>
                    <a:pt x="611022" y="1044258"/>
                  </a:cubicBezTo>
                  <a:cubicBezTo>
                    <a:pt x="638736" y="1042152"/>
                    <a:pt x="660735" y="1020038"/>
                    <a:pt x="662829" y="992180"/>
                  </a:cubicBezTo>
                  <a:lnTo>
                    <a:pt x="662829" y="992180"/>
                  </a:lnTo>
                  <a:lnTo>
                    <a:pt x="662829" y="992180"/>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5" name="Google Shape;1325;p21"/>
            <p:cNvSpPr/>
            <p:nvPr/>
          </p:nvSpPr>
          <p:spPr>
            <a:xfrm>
              <a:off x="11573722" y="3976595"/>
              <a:ext cx="2122964" cy="5750893"/>
            </a:xfrm>
            <a:custGeom>
              <a:avLst/>
              <a:gdLst/>
              <a:ahLst/>
              <a:cxnLst/>
              <a:rect l="l" t="t" r="r" b="b"/>
              <a:pathLst>
                <a:path w="662512" h="1794678" extrusionOk="0">
                  <a:moveTo>
                    <a:pt x="659656" y="566726"/>
                  </a:moveTo>
                  <a:cubicBezTo>
                    <a:pt x="659656" y="417388"/>
                    <a:pt x="623784" y="387711"/>
                    <a:pt x="542200" y="351333"/>
                  </a:cubicBezTo>
                  <a:cubicBezTo>
                    <a:pt x="504455" y="336847"/>
                    <a:pt x="464965" y="327497"/>
                    <a:pt x="424745" y="323572"/>
                  </a:cubicBezTo>
                  <a:cubicBezTo>
                    <a:pt x="410332" y="321945"/>
                    <a:pt x="399412" y="309755"/>
                    <a:pt x="399348" y="295172"/>
                  </a:cubicBezTo>
                  <a:lnTo>
                    <a:pt x="399348" y="278579"/>
                  </a:lnTo>
                  <a:cubicBezTo>
                    <a:pt x="399475" y="272197"/>
                    <a:pt x="402841" y="266294"/>
                    <a:pt x="408237" y="262943"/>
                  </a:cubicBezTo>
                  <a:cubicBezTo>
                    <a:pt x="447633" y="232022"/>
                    <a:pt x="469854" y="183933"/>
                    <a:pt x="467917" y="133708"/>
                  </a:cubicBezTo>
                  <a:cubicBezTo>
                    <a:pt x="464235" y="56262"/>
                    <a:pt x="398809" y="-3539"/>
                    <a:pt x="321733" y="163"/>
                  </a:cubicBezTo>
                  <a:cubicBezTo>
                    <a:pt x="249831" y="3609"/>
                    <a:pt x="192310" y="61431"/>
                    <a:pt x="188882" y="133708"/>
                  </a:cubicBezTo>
                  <a:cubicBezTo>
                    <a:pt x="187167" y="186007"/>
                    <a:pt x="211738" y="235659"/>
                    <a:pt x="254276" y="265815"/>
                  </a:cubicBezTo>
                  <a:cubicBezTo>
                    <a:pt x="259926" y="269006"/>
                    <a:pt x="263545" y="274941"/>
                    <a:pt x="263799" y="281450"/>
                  </a:cubicBezTo>
                  <a:lnTo>
                    <a:pt x="263799" y="296768"/>
                  </a:lnTo>
                  <a:cubicBezTo>
                    <a:pt x="263799" y="311031"/>
                    <a:pt x="253386" y="323125"/>
                    <a:pt x="239356" y="325168"/>
                  </a:cubicBezTo>
                  <a:cubicBezTo>
                    <a:pt x="195992" y="333049"/>
                    <a:pt x="153486" y="345015"/>
                    <a:pt x="112377" y="360907"/>
                  </a:cubicBezTo>
                  <a:cubicBezTo>
                    <a:pt x="32379" y="396966"/>
                    <a:pt x="0" y="448978"/>
                    <a:pt x="0" y="591616"/>
                  </a:cubicBezTo>
                  <a:lnTo>
                    <a:pt x="2222" y="991131"/>
                  </a:lnTo>
                  <a:lnTo>
                    <a:pt x="2222" y="991131"/>
                  </a:lnTo>
                  <a:lnTo>
                    <a:pt x="2222" y="991131"/>
                  </a:lnTo>
                  <a:cubicBezTo>
                    <a:pt x="4540" y="1022243"/>
                    <a:pt x="31523" y="1045537"/>
                    <a:pt x="62473" y="1043208"/>
                  </a:cubicBezTo>
                  <a:cubicBezTo>
                    <a:pt x="90187" y="1041102"/>
                    <a:pt x="112186" y="1018988"/>
                    <a:pt x="114281" y="991131"/>
                  </a:cubicBezTo>
                  <a:lnTo>
                    <a:pt x="114281" y="991131"/>
                  </a:lnTo>
                  <a:lnTo>
                    <a:pt x="114281" y="991131"/>
                  </a:lnTo>
                  <a:lnTo>
                    <a:pt x="121265" y="675859"/>
                  </a:lnTo>
                  <a:cubicBezTo>
                    <a:pt x="117932" y="650682"/>
                    <a:pt x="126090" y="625345"/>
                    <a:pt x="143486" y="606934"/>
                  </a:cubicBezTo>
                  <a:lnTo>
                    <a:pt x="155867" y="1711660"/>
                  </a:lnTo>
                  <a:cubicBezTo>
                    <a:pt x="155867" y="1752824"/>
                    <a:pt x="173962" y="1789521"/>
                    <a:pt x="215229" y="1793669"/>
                  </a:cubicBezTo>
                  <a:cubicBezTo>
                    <a:pt x="263164" y="1798136"/>
                    <a:pt x="290146" y="1761759"/>
                    <a:pt x="290146" y="1715489"/>
                  </a:cubicBezTo>
                  <a:lnTo>
                    <a:pt x="303480" y="1077288"/>
                  </a:lnTo>
                  <a:cubicBezTo>
                    <a:pt x="303638" y="1061588"/>
                    <a:pt x="316431" y="1049016"/>
                    <a:pt x="332050" y="1049207"/>
                  </a:cubicBezTo>
                  <a:cubicBezTo>
                    <a:pt x="332146" y="1049207"/>
                    <a:pt x="332272" y="1049207"/>
                    <a:pt x="332367" y="1049207"/>
                  </a:cubicBezTo>
                  <a:lnTo>
                    <a:pt x="332367" y="1049207"/>
                  </a:lnTo>
                  <a:cubicBezTo>
                    <a:pt x="347954" y="1048856"/>
                    <a:pt x="360906" y="1061269"/>
                    <a:pt x="361255" y="1076969"/>
                  </a:cubicBezTo>
                  <a:cubicBezTo>
                    <a:pt x="361255" y="1077065"/>
                    <a:pt x="361255" y="1077192"/>
                    <a:pt x="361255" y="1077288"/>
                  </a:cubicBezTo>
                  <a:lnTo>
                    <a:pt x="375223" y="1712298"/>
                  </a:lnTo>
                  <a:cubicBezTo>
                    <a:pt x="375223" y="1753462"/>
                    <a:pt x="391730" y="1790159"/>
                    <a:pt x="433315" y="1794307"/>
                  </a:cubicBezTo>
                  <a:cubicBezTo>
                    <a:pt x="480933" y="1798775"/>
                    <a:pt x="503789" y="1762397"/>
                    <a:pt x="503789" y="1716128"/>
                  </a:cubicBezTo>
                  <a:lnTo>
                    <a:pt x="521249" y="607571"/>
                  </a:lnTo>
                  <a:cubicBezTo>
                    <a:pt x="538232" y="624165"/>
                    <a:pt x="546549" y="647746"/>
                    <a:pt x="543788" y="671391"/>
                  </a:cubicBezTo>
                  <a:lnTo>
                    <a:pt x="550454" y="990492"/>
                  </a:lnTo>
                  <a:lnTo>
                    <a:pt x="550454" y="990492"/>
                  </a:lnTo>
                  <a:lnTo>
                    <a:pt x="550454" y="990492"/>
                  </a:lnTo>
                  <a:cubicBezTo>
                    <a:pt x="552771" y="1021605"/>
                    <a:pt x="579754" y="1044899"/>
                    <a:pt x="610705" y="1042570"/>
                  </a:cubicBezTo>
                  <a:cubicBezTo>
                    <a:pt x="638418" y="1040464"/>
                    <a:pt x="660417" y="1018350"/>
                    <a:pt x="662513" y="990492"/>
                  </a:cubicBezTo>
                  <a:lnTo>
                    <a:pt x="662513" y="990492"/>
                  </a:lnTo>
                  <a:lnTo>
                    <a:pt x="662513" y="99049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6" name="Google Shape;1326;p21"/>
            <p:cNvSpPr/>
            <p:nvPr/>
          </p:nvSpPr>
          <p:spPr>
            <a:xfrm>
              <a:off x="14304032" y="-426720"/>
              <a:ext cx="2122968" cy="5756460"/>
            </a:xfrm>
            <a:custGeom>
              <a:avLst/>
              <a:gdLst/>
              <a:ahLst/>
              <a:cxnLst/>
              <a:rect l="l" t="t" r="r" b="b"/>
              <a:pathLst>
                <a:path w="662513" h="1796415" extrusionOk="0">
                  <a:moveTo>
                    <a:pt x="659339" y="567776"/>
                  </a:moveTo>
                  <a:cubicBezTo>
                    <a:pt x="659339" y="418756"/>
                    <a:pt x="623467" y="389080"/>
                    <a:pt x="541883" y="352383"/>
                  </a:cubicBezTo>
                  <a:cubicBezTo>
                    <a:pt x="504297" y="337832"/>
                    <a:pt x="464870" y="328610"/>
                    <a:pt x="424745" y="324941"/>
                  </a:cubicBezTo>
                  <a:cubicBezTo>
                    <a:pt x="410174" y="323313"/>
                    <a:pt x="399096" y="310964"/>
                    <a:pt x="399032" y="296222"/>
                  </a:cubicBezTo>
                  <a:lnTo>
                    <a:pt x="399032" y="279628"/>
                  </a:lnTo>
                  <a:cubicBezTo>
                    <a:pt x="399317" y="273374"/>
                    <a:pt x="402651" y="267662"/>
                    <a:pt x="407920" y="264312"/>
                  </a:cubicBezTo>
                  <a:cubicBezTo>
                    <a:pt x="447284" y="233199"/>
                    <a:pt x="469473" y="185047"/>
                    <a:pt x="467600" y="134757"/>
                  </a:cubicBezTo>
                  <a:cubicBezTo>
                    <a:pt x="467473" y="60215"/>
                    <a:pt x="407254" y="-127"/>
                    <a:pt x="333098" y="0"/>
                  </a:cubicBezTo>
                  <a:cubicBezTo>
                    <a:pt x="331574" y="0"/>
                    <a:pt x="330082" y="32"/>
                    <a:pt x="328558" y="96"/>
                  </a:cubicBezTo>
                  <a:cubicBezTo>
                    <a:pt x="253545" y="-2202"/>
                    <a:pt x="190913" y="57056"/>
                    <a:pt x="188628" y="132459"/>
                  </a:cubicBezTo>
                  <a:cubicBezTo>
                    <a:pt x="188596" y="133225"/>
                    <a:pt x="188564" y="133991"/>
                    <a:pt x="188564" y="134757"/>
                  </a:cubicBezTo>
                  <a:cubicBezTo>
                    <a:pt x="186786" y="187057"/>
                    <a:pt x="211389" y="236741"/>
                    <a:pt x="253958" y="266864"/>
                  </a:cubicBezTo>
                  <a:cubicBezTo>
                    <a:pt x="259609" y="270056"/>
                    <a:pt x="263228" y="275991"/>
                    <a:pt x="263482" y="282500"/>
                  </a:cubicBezTo>
                  <a:lnTo>
                    <a:pt x="263482" y="298774"/>
                  </a:lnTo>
                  <a:cubicBezTo>
                    <a:pt x="263482" y="313038"/>
                    <a:pt x="253070" y="325100"/>
                    <a:pt x="239038" y="327174"/>
                  </a:cubicBezTo>
                  <a:cubicBezTo>
                    <a:pt x="195644" y="335056"/>
                    <a:pt x="153137" y="347118"/>
                    <a:pt x="112059" y="363233"/>
                  </a:cubicBezTo>
                  <a:cubicBezTo>
                    <a:pt x="32062" y="398972"/>
                    <a:pt x="0" y="450986"/>
                    <a:pt x="0" y="593624"/>
                  </a:cubicBezTo>
                  <a:lnTo>
                    <a:pt x="2222" y="993137"/>
                  </a:lnTo>
                  <a:lnTo>
                    <a:pt x="2222" y="993137"/>
                  </a:lnTo>
                  <a:lnTo>
                    <a:pt x="2222" y="993137"/>
                  </a:lnTo>
                  <a:cubicBezTo>
                    <a:pt x="4540" y="1024250"/>
                    <a:pt x="31523" y="1047544"/>
                    <a:pt x="62474" y="1045215"/>
                  </a:cubicBezTo>
                  <a:cubicBezTo>
                    <a:pt x="90187" y="1043109"/>
                    <a:pt x="112187" y="1020995"/>
                    <a:pt x="114281" y="993137"/>
                  </a:cubicBezTo>
                  <a:lnTo>
                    <a:pt x="114281" y="993137"/>
                  </a:lnTo>
                  <a:lnTo>
                    <a:pt x="114281" y="993137"/>
                  </a:lnTo>
                  <a:lnTo>
                    <a:pt x="120947" y="677866"/>
                  </a:lnTo>
                  <a:cubicBezTo>
                    <a:pt x="117583" y="652625"/>
                    <a:pt x="125900" y="627257"/>
                    <a:pt x="143487" y="608940"/>
                  </a:cubicBezTo>
                  <a:lnTo>
                    <a:pt x="155550" y="1713986"/>
                  </a:lnTo>
                  <a:cubicBezTo>
                    <a:pt x="155550" y="1754831"/>
                    <a:pt x="173644" y="1791528"/>
                    <a:pt x="215229" y="1795676"/>
                  </a:cubicBezTo>
                  <a:cubicBezTo>
                    <a:pt x="262846" y="1800462"/>
                    <a:pt x="289830" y="1763766"/>
                    <a:pt x="289830" y="1717496"/>
                  </a:cubicBezTo>
                  <a:lnTo>
                    <a:pt x="303480" y="1079295"/>
                  </a:lnTo>
                  <a:cubicBezTo>
                    <a:pt x="303638" y="1063435"/>
                    <a:pt x="316591" y="1050735"/>
                    <a:pt x="332367" y="1050895"/>
                  </a:cubicBezTo>
                  <a:cubicBezTo>
                    <a:pt x="332367" y="1050895"/>
                    <a:pt x="332367" y="1050895"/>
                    <a:pt x="332367" y="1050895"/>
                  </a:cubicBezTo>
                  <a:lnTo>
                    <a:pt x="332367" y="1050895"/>
                  </a:lnTo>
                  <a:cubicBezTo>
                    <a:pt x="348145" y="1050703"/>
                    <a:pt x="361065" y="1063435"/>
                    <a:pt x="361255" y="1079295"/>
                  </a:cubicBezTo>
                  <a:cubicBezTo>
                    <a:pt x="361255" y="1079295"/>
                    <a:pt x="361255" y="1079295"/>
                    <a:pt x="361255" y="1079295"/>
                  </a:cubicBezTo>
                  <a:lnTo>
                    <a:pt x="374905" y="1714305"/>
                  </a:lnTo>
                  <a:cubicBezTo>
                    <a:pt x="374905" y="1755151"/>
                    <a:pt x="391413" y="1791847"/>
                    <a:pt x="432999" y="1795996"/>
                  </a:cubicBezTo>
                  <a:cubicBezTo>
                    <a:pt x="480616" y="1800782"/>
                    <a:pt x="503472" y="1764085"/>
                    <a:pt x="503472" y="1717815"/>
                  </a:cubicBezTo>
                  <a:lnTo>
                    <a:pt x="521249" y="609259"/>
                  </a:lnTo>
                  <a:cubicBezTo>
                    <a:pt x="538138" y="625916"/>
                    <a:pt x="546455" y="649466"/>
                    <a:pt x="543788" y="673079"/>
                  </a:cubicBezTo>
                  <a:lnTo>
                    <a:pt x="550455" y="992180"/>
                  </a:lnTo>
                  <a:lnTo>
                    <a:pt x="550455" y="992180"/>
                  </a:lnTo>
                  <a:lnTo>
                    <a:pt x="550455" y="992180"/>
                  </a:lnTo>
                  <a:cubicBezTo>
                    <a:pt x="552772" y="1023293"/>
                    <a:pt x="579754" y="1046587"/>
                    <a:pt x="610705" y="1044258"/>
                  </a:cubicBezTo>
                  <a:cubicBezTo>
                    <a:pt x="638419" y="1042152"/>
                    <a:pt x="660418" y="1020038"/>
                    <a:pt x="662513" y="992180"/>
                  </a:cubicBezTo>
                  <a:lnTo>
                    <a:pt x="662513" y="992180"/>
                  </a:lnTo>
                  <a:lnTo>
                    <a:pt x="662513" y="992180"/>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7" name="Google Shape;1327;p21"/>
            <p:cNvSpPr/>
            <p:nvPr/>
          </p:nvSpPr>
          <p:spPr>
            <a:xfrm>
              <a:off x="19408512" y="-426720"/>
              <a:ext cx="2123979" cy="5756460"/>
            </a:xfrm>
            <a:custGeom>
              <a:avLst/>
              <a:gdLst/>
              <a:ahLst/>
              <a:cxnLst/>
              <a:rect l="l" t="t" r="r" b="b"/>
              <a:pathLst>
                <a:path w="662829" h="1796415" extrusionOk="0">
                  <a:moveTo>
                    <a:pt x="659656" y="567776"/>
                  </a:moveTo>
                  <a:cubicBezTo>
                    <a:pt x="659656" y="418756"/>
                    <a:pt x="623784" y="389080"/>
                    <a:pt x="542200" y="352383"/>
                  </a:cubicBezTo>
                  <a:cubicBezTo>
                    <a:pt x="504487" y="337864"/>
                    <a:pt x="464965" y="328642"/>
                    <a:pt x="424744" y="324941"/>
                  </a:cubicBezTo>
                  <a:cubicBezTo>
                    <a:pt x="410237" y="323186"/>
                    <a:pt x="399253" y="310900"/>
                    <a:pt x="399031" y="296222"/>
                  </a:cubicBezTo>
                  <a:lnTo>
                    <a:pt x="399031" y="279628"/>
                  </a:lnTo>
                  <a:cubicBezTo>
                    <a:pt x="399285" y="273278"/>
                    <a:pt x="402745" y="267503"/>
                    <a:pt x="408237" y="264312"/>
                  </a:cubicBezTo>
                  <a:cubicBezTo>
                    <a:pt x="447187" y="232912"/>
                    <a:pt x="469187" y="184920"/>
                    <a:pt x="467599" y="134757"/>
                  </a:cubicBezTo>
                  <a:cubicBezTo>
                    <a:pt x="467472" y="60215"/>
                    <a:pt x="407253" y="-127"/>
                    <a:pt x="333097" y="0"/>
                  </a:cubicBezTo>
                  <a:cubicBezTo>
                    <a:pt x="331573" y="0"/>
                    <a:pt x="330081" y="32"/>
                    <a:pt x="328557" y="96"/>
                  </a:cubicBezTo>
                  <a:cubicBezTo>
                    <a:pt x="253545" y="-2202"/>
                    <a:pt x="190912" y="57056"/>
                    <a:pt x="188627" y="132459"/>
                  </a:cubicBezTo>
                  <a:cubicBezTo>
                    <a:pt x="188595" y="133225"/>
                    <a:pt x="188564" y="133991"/>
                    <a:pt x="188564" y="134757"/>
                  </a:cubicBezTo>
                  <a:cubicBezTo>
                    <a:pt x="186913" y="187025"/>
                    <a:pt x="211483" y="236677"/>
                    <a:pt x="253958" y="266864"/>
                  </a:cubicBezTo>
                  <a:cubicBezTo>
                    <a:pt x="259608" y="270056"/>
                    <a:pt x="263227" y="275991"/>
                    <a:pt x="263481" y="282500"/>
                  </a:cubicBezTo>
                  <a:lnTo>
                    <a:pt x="263481" y="298774"/>
                  </a:lnTo>
                  <a:cubicBezTo>
                    <a:pt x="263481" y="313038"/>
                    <a:pt x="253069" y="325100"/>
                    <a:pt x="239038" y="327174"/>
                  </a:cubicBezTo>
                  <a:cubicBezTo>
                    <a:pt x="195643" y="335056"/>
                    <a:pt x="153136" y="347118"/>
                    <a:pt x="112059" y="363233"/>
                  </a:cubicBezTo>
                  <a:cubicBezTo>
                    <a:pt x="32062" y="398972"/>
                    <a:pt x="0" y="450986"/>
                    <a:pt x="0" y="593624"/>
                  </a:cubicBezTo>
                  <a:lnTo>
                    <a:pt x="2221" y="993137"/>
                  </a:lnTo>
                  <a:lnTo>
                    <a:pt x="2221" y="993137"/>
                  </a:lnTo>
                  <a:lnTo>
                    <a:pt x="2221" y="993137"/>
                  </a:lnTo>
                  <a:cubicBezTo>
                    <a:pt x="2221" y="1024346"/>
                    <a:pt x="27364" y="1049618"/>
                    <a:pt x="58410" y="1049618"/>
                  </a:cubicBezTo>
                  <a:cubicBezTo>
                    <a:pt x="89456" y="1049618"/>
                    <a:pt x="114598" y="1024346"/>
                    <a:pt x="114598" y="993137"/>
                  </a:cubicBezTo>
                  <a:lnTo>
                    <a:pt x="114598" y="993137"/>
                  </a:lnTo>
                  <a:lnTo>
                    <a:pt x="114598" y="993137"/>
                  </a:lnTo>
                  <a:lnTo>
                    <a:pt x="121582" y="677866"/>
                  </a:lnTo>
                  <a:cubicBezTo>
                    <a:pt x="118153" y="652689"/>
                    <a:pt x="126312" y="627289"/>
                    <a:pt x="143804" y="608940"/>
                  </a:cubicBezTo>
                  <a:lnTo>
                    <a:pt x="155867" y="1713986"/>
                  </a:lnTo>
                  <a:cubicBezTo>
                    <a:pt x="155867" y="1754831"/>
                    <a:pt x="173961" y="1791528"/>
                    <a:pt x="215546" y="1795676"/>
                  </a:cubicBezTo>
                  <a:cubicBezTo>
                    <a:pt x="263163" y="1800462"/>
                    <a:pt x="290146" y="1763766"/>
                    <a:pt x="290146" y="1717496"/>
                  </a:cubicBezTo>
                  <a:lnTo>
                    <a:pt x="303796" y="1079295"/>
                  </a:lnTo>
                  <a:cubicBezTo>
                    <a:pt x="303955" y="1063435"/>
                    <a:pt x="316908" y="1050735"/>
                    <a:pt x="332684" y="1050895"/>
                  </a:cubicBezTo>
                  <a:cubicBezTo>
                    <a:pt x="332684" y="1050895"/>
                    <a:pt x="332684" y="1050895"/>
                    <a:pt x="332684" y="1050895"/>
                  </a:cubicBezTo>
                  <a:lnTo>
                    <a:pt x="332684" y="1050895"/>
                  </a:lnTo>
                  <a:cubicBezTo>
                    <a:pt x="348462" y="1050703"/>
                    <a:pt x="361382" y="1063435"/>
                    <a:pt x="361572" y="1079295"/>
                  </a:cubicBezTo>
                  <a:cubicBezTo>
                    <a:pt x="361572" y="1079295"/>
                    <a:pt x="361572" y="1079295"/>
                    <a:pt x="361572" y="1079295"/>
                  </a:cubicBezTo>
                  <a:lnTo>
                    <a:pt x="375222" y="1714305"/>
                  </a:lnTo>
                  <a:cubicBezTo>
                    <a:pt x="375222" y="1755151"/>
                    <a:pt x="391730" y="1791847"/>
                    <a:pt x="433315" y="1795996"/>
                  </a:cubicBezTo>
                  <a:cubicBezTo>
                    <a:pt x="480933" y="1800782"/>
                    <a:pt x="503789" y="1764085"/>
                    <a:pt x="503789" y="1717815"/>
                  </a:cubicBezTo>
                  <a:lnTo>
                    <a:pt x="521566" y="609259"/>
                  </a:lnTo>
                  <a:cubicBezTo>
                    <a:pt x="538453" y="625916"/>
                    <a:pt x="546771" y="649466"/>
                    <a:pt x="544104" y="673079"/>
                  </a:cubicBezTo>
                  <a:lnTo>
                    <a:pt x="550770" y="992180"/>
                  </a:lnTo>
                  <a:lnTo>
                    <a:pt x="550770" y="992180"/>
                  </a:lnTo>
                  <a:lnTo>
                    <a:pt x="550770" y="992180"/>
                  </a:lnTo>
                  <a:cubicBezTo>
                    <a:pt x="553089" y="1023293"/>
                    <a:pt x="580071" y="1046587"/>
                    <a:pt x="611022" y="1044258"/>
                  </a:cubicBezTo>
                  <a:cubicBezTo>
                    <a:pt x="638736" y="1042152"/>
                    <a:pt x="660735" y="1020038"/>
                    <a:pt x="662829" y="992180"/>
                  </a:cubicBezTo>
                  <a:lnTo>
                    <a:pt x="662829" y="992180"/>
                  </a:lnTo>
                  <a:lnTo>
                    <a:pt x="662829" y="992180"/>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8" name="Google Shape;1328;p21"/>
            <p:cNvSpPr/>
            <p:nvPr/>
          </p:nvSpPr>
          <p:spPr>
            <a:xfrm>
              <a:off x="21925146" y="3976595"/>
              <a:ext cx="2122964" cy="5750893"/>
            </a:xfrm>
            <a:custGeom>
              <a:avLst/>
              <a:gdLst/>
              <a:ahLst/>
              <a:cxnLst/>
              <a:rect l="l" t="t" r="r" b="b"/>
              <a:pathLst>
                <a:path w="662512" h="1794678" extrusionOk="0">
                  <a:moveTo>
                    <a:pt x="659656" y="566726"/>
                  </a:moveTo>
                  <a:cubicBezTo>
                    <a:pt x="659656" y="417388"/>
                    <a:pt x="623784" y="387711"/>
                    <a:pt x="542200" y="351333"/>
                  </a:cubicBezTo>
                  <a:cubicBezTo>
                    <a:pt x="504455" y="336847"/>
                    <a:pt x="464965" y="327497"/>
                    <a:pt x="424745" y="323572"/>
                  </a:cubicBezTo>
                  <a:cubicBezTo>
                    <a:pt x="410332" y="321945"/>
                    <a:pt x="399412" y="309755"/>
                    <a:pt x="399348" y="295172"/>
                  </a:cubicBezTo>
                  <a:lnTo>
                    <a:pt x="399348" y="278579"/>
                  </a:lnTo>
                  <a:cubicBezTo>
                    <a:pt x="399475" y="272197"/>
                    <a:pt x="402841" y="266294"/>
                    <a:pt x="408237" y="262943"/>
                  </a:cubicBezTo>
                  <a:cubicBezTo>
                    <a:pt x="447633" y="232022"/>
                    <a:pt x="469854" y="183933"/>
                    <a:pt x="467917" y="133708"/>
                  </a:cubicBezTo>
                  <a:cubicBezTo>
                    <a:pt x="464235" y="56262"/>
                    <a:pt x="398809" y="-3539"/>
                    <a:pt x="321733" y="163"/>
                  </a:cubicBezTo>
                  <a:cubicBezTo>
                    <a:pt x="249831" y="3609"/>
                    <a:pt x="192310" y="61431"/>
                    <a:pt x="188882" y="133708"/>
                  </a:cubicBezTo>
                  <a:cubicBezTo>
                    <a:pt x="187167" y="186007"/>
                    <a:pt x="211738" y="235659"/>
                    <a:pt x="254276" y="265815"/>
                  </a:cubicBezTo>
                  <a:cubicBezTo>
                    <a:pt x="259926" y="269006"/>
                    <a:pt x="263545" y="274941"/>
                    <a:pt x="263799" y="281450"/>
                  </a:cubicBezTo>
                  <a:lnTo>
                    <a:pt x="263799" y="296768"/>
                  </a:lnTo>
                  <a:cubicBezTo>
                    <a:pt x="263799" y="311031"/>
                    <a:pt x="253386" y="323125"/>
                    <a:pt x="239356" y="325168"/>
                  </a:cubicBezTo>
                  <a:cubicBezTo>
                    <a:pt x="195992" y="333049"/>
                    <a:pt x="153486" y="345015"/>
                    <a:pt x="112377" y="360907"/>
                  </a:cubicBezTo>
                  <a:cubicBezTo>
                    <a:pt x="32379" y="396966"/>
                    <a:pt x="0" y="448978"/>
                    <a:pt x="0" y="591616"/>
                  </a:cubicBezTo>
                  <a:lnTo>
                    <a:pt x="2222" y="991131"/>
                  </a:lnTo>
                  <a:lnTo>
                    <a:pt x="2222" y="991131"/>
                  </a:lnTo>
                  <a:lnTo>
                    <a:pt x="2222" y="991131"/>
                  </a:lnTo>
                  <a:cubicBezTo>
                    <a:pt x="4540" y="1022243"/>
                    <a:pt x="31523" y="1045537"/>
                    <a:pt x="62473" y="1043208"/>
                  </a:cubicBezTo>
                  <a:cubicBezTo>
                    <a:pt x="90187" y="1041102"/>
                    <a:pt x="112186" y="1018988"/>
                    <a:pt x="114281" y="991131"/>
                  </a:cubicBezTo>
                  <a:lnTo>
                    <a:pt x="114281" y="991131"/>
                  </a:lnTo>
                  <a:lnTo>
                    <a:pt x="114281" y="991131"/>
                  </a:lnTo>
                  <a:lnTo>
                    <a:pt x="121265" y="675859"/>
                  </a:lnTo>
                  <a:cubicBezTo>
                    <a:pt x="117932" y="650682"/>
                    <a:pt x="126090" y="625345"/>
                    <a:pt x="143486" y="606934"/>
                  </a:cubicBezTo>
                  <a:lnTo>
                    <a:pt x="155867" y="1711660"/>
                  </a:lnTo>
                  <a:cubicBezTo>
                    <a:pt x="155867" y="1752824"/>
                    <a:pt x="173962" y="1789521"/>
                    <a:pt x="215229" y="1793669"/>
                  </a:cubicBezTo>
                  <a:cubicBezTo>
                    <a:pt x="263164" y="1798136"/>
                    <a:pt x="290146" y="1761759"/>
                    <a:pt x="290146" y="1715489"/>
                  </a:cubicBezTo>
                  <a:lnTo>
                    <a:pt x="303480" y="1077288"/>
                  </a:lnTo>
                  <a:cubicBezTo>
                    <a:pt x="303638" y="1061588"/>
                    <a:pt x="316431" y="1049016"/>
                    <a:pt x="332050" y="1049207"/>
                  </a:cubicBezTo>
                  <a:cubicBezTo>
                    <a:pt x="332146" y="1049207"/>
                    <a:pt x="332272" y="1049207"/>
                    <a:pt x="332367" y="1049207"/>
                  </a:cubicBezTo>
                  <a:lnTo>
                    <a:pt x="332367" y="1049207"/>
                  </a:lnTo>
                  <a:cubicBezTo>
                    <a:pt x="347954" y="1048856"/>
                    <a:pt x="360906" y="1061269"/>
                    <a:pt x="361255" y="1076969"/>
                  </a:cubicBezTo>
                  <a:cubicBezTo>
                    <a:pt x="361255" y="1077065"/>
                    <a:pt x="361255" y="1077192"/>
                    <a:pt x="361255" y="1077288"/>
                  </a:cubicBezTo>
                  <a:lnTo>
                    <a:pt x="375223" y="1712298"/>
                  </a:lnTo>
                  <a:cubicBezTo>
                    <a:pt x="375223" y="1753462"/>
                    <a:pt x="391730" y="1790159"/>
                    <a:pt x="433315" y="1794307"/>
                  </a:cubicBezTo>
                  <a:cubicBezTo>
                    <a:pt x="480933" y="1798775"/>
                    <a:pt x="503789" y="1762397"/>
                    <a:pt x="503789" y="1716128"/>
                  </a:cubicBezTo>
                  <a:lnTo>
                    <a:pt x="521249" y="607571"/>
                  </a:lnTo>
                  <a:cubicBezTo>
                    <a:pt x="538232" y="624165"/>
                    <a:pt x="546549" y="647746"/>
                    <a:pt x="543788" y="671391"/>
                  </a:cubicBezTo>
                  <a:lnTo>
                    <a:pt x="550454" y="990492"/>
                  </a:lnTo>
                  <a:lnTo>
                    <a:pt x="550454" y="990492"/>
                  </a:lnTo>
                  <a:lnTo>
                    <a:pt x="550454" y="990492"/>
                  </a:lnTo>
                  <a:cubicBezTo>
                    <a:pt x="552771" y="1021605"/>
                    <a:pt x="579754" y="1044899"/>
                    <a:pt x="610705" y="1042570"/>
                  </a:cubicBezTo>
                  <a:cubicBezTo>
                    <a:pt x="638418" y="1040464"/>
                    <a:pt x="660417" y="1018350"/>
                    <a:pt x="662513" y="990492"/>
                  </a:cubicBezTo>
                  <a:lnTo>
                    <a:pt x="662513" y="990492"/>
                  </a:lnTo>
                  <a:lnTo>
                    <a:pt x="662513" y="99049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29" name="Google Shape;1329;p21"/>
            <p:cNvSpPr/>
            <p:nvPr/>
          </p:nvSpPr>
          <p:spPr>
            <a:xfrm>
              <a:off x="14265350" y="8371385"/>
              <a:ext cx="2124998" cy="5770312"/>
            </a:xfrm>
            <a:custGeom>
              <a:avLst/>
              <a:gdLst/>
              <a:ahLst/>
              <a:cxnLst/>
              <a:rect l="l" t="t" r="r" b="b"/>
              <a:pathLst>
                <a:path w="663147" h="1800738" extrusionOk="0">
                  <a:moveTo>
                    <a:pt x="661242" y="573105"/>
                  </a:moveTo>
                  <a:cubicBezTo>
                    <a:pt x="661242" y="423766"/>
                    <a:pt x="625372" y="394090"/>
                    <a:pt x="543788" y="357712"/>
                  </a:cubicBezTo>
                  <a:cubicBezTo>
                    <a:pt x="506043" y="343256"/>
                    <a:pt x="466552" y="333907"/>
                    <a:pt x="426332" y="329950"/>
                  </a:cubicBezTo>
                  <a:cubicBezTo>
                    <a:pt x="411920" y="328323"/>
                    <a:pt x="400999" y="316134"/>
                    <a:pt x="400936" y="301551"/>
                  </a:cubicBezTo>
                  <a:lnTo>
                    <a:pt x="400936" y="284957"/>
                  </a:lnTo>
                  <a:cubicBezTo>
                    <a:pt x="401063" y="278575"/>
                    <a:pt x="404428" y="272672"/>
                    <a:pt x="409825" y="269321"/>
                  </a:cubicBezTo>
                  <a:cubicBezTo>
                    <a:pt x="449156" y="238368"/>
                    <a:pt x="471251" y="190248"/>
                    <a:pt x="469187" y="140086"/>
                  </a:cubicBezTo>
                  <a:cubicBezTo>
                    <a:pt x="469187" y="62703"/>
                    <a:pt x="406809" y="0"/>
                    <a:pt x="329827" y="0"/>
                  </a:cubicBezTo>
                  <a:cubicBezTo>
                    <a:pt x="252847" y="0"/>
                    <a:pt x="190468" y="62703"/>
                    <a:pt x="190468" y="140086"/>
                  </a:cubicBezTo>
                  <a:cubicBezTo>
                    <a:pt x="188373" y="192003"/>
                    <a:pt x="212182" y="241559"/>
                    <a:pt x="253958" y="272193"/>
                  </a:cubicBezTo>
                  <a:cubicBezTo>
                    <a:pt x="259704" y="275352"/>
                    <a:pt x="263418" y="281255"/>
                    <a:pt x="263799" y="287829"/>
                  </a:cubicBezTo>
                  <a:lnTo>
                    <a:pt x="263799" y="303146"/>
                  </a:lnTo>
                  <a:cubicBezTo>
                    <a:pt x="263672" y="317346"/>
                    <a:pt x="253323" y="329375"/>
                    <a:pt x="239356" y="331546"/>
                  </a:cubicBezTo>
                  <a:cubicBezTo>
                    <a:pt x="195928" y="339364"/>
                    <a:pt x="153296" y="351234"/>
                    <a:pt x="112059" y="366966"/>
                  </a:cubicBezTo>
                  <a:cubicBezTo>
                    <a:pt x="32062" y="403024"/>
                    <a:pt x="0" y="455038"/>
                    <a:pt x="0" y="597676"/>
                  </a:cubicBezTo>
                  <a:lnTo>
                    <a:pt x="2222" y="997190"/>
                  </a:lnTo>
                  <a:lnTo>
                    <a:pt x="2222" y="997190"/>
                  </a:lnTo>
                  <a:lnTo>
                    <a:pt x="2222" y="997190"/>
                  </a:lnTo>
                  <a:cubicBezTo>
                    <a:pt x="2222" y="1028398"/>
                    <a:pt x="27364" y="1053670"/>
                    <a:pt x="58410" y="1053670"/>
                  </a:cubicBezTo>
                  <a:cubicBezTo>
                    <a:pt x="89456" y="1053670"/>
                    <a:pt x="114598" y="1028398"/>
                    <a:pt x="114598" y="997190"/>
                  </a:cubicBezTo>
                  <a:lnTo>
                    <a:pt x="114598" y="997190"/>
                  </a:lnTo>
                  <a:lnTo>
                    <a:pt x="114598" y="997190"/>
                  </a:lnTo>
                  <a:lnTo>
                    <a:pt x="121582" y="681918"/>
                  </a:lnTo>
                  <a:cubicBezTo>
                    <a:pt x="118217" y="656741"/>
                    <a:pt x="126407" y="631404"/>
                    <a:pt x="143804" y="612992"/>
                  </a:cubicBezTo>
                  <a:lnTo>
                    <a:pt x="155867" y="1717719"/>
                  </a:lnTo>
                  <a:cubicBezTo>
                    <a:pt x="155867" y="1758883"/>
                    <a:pt x="173962" y="1795579"/>
                    <a:pt x="215547" y="1799728"/>
                  </a:cubicBezTo>
                  <a:cubicBezTo>
                    <a:pt x="263164" y="1804196"/>
                    <a:pt x="290146" y="1767818"/>
                    <a:pt x="290146" y="1721549"/>
                  </a:cubicBezTo>
                  <a:lnTo>
                    <a:pt x="303797" y="1083347"/>
                  </a:lnTo>
                  <a:cubicBezTo>
                    <a:pt x="303956" y="1067648"/>
                    <a:pt x="316749" y="1055075"/>
                    <a:pt x="332367" y="1055266"/>
                  </a:cubicBezTo>
                  <a:cubicBezTo>
                    <a:pt x="332462" y="1055266"/>
                    <a:pt x="332589" y="1055266"/>
                    <a:pt x="332685" y="1055266"/>
                  </a:cubicBezTo>
                  <a:lnTo>
                    <a:pt x="332685" y="1055266"/>
                  </a:lnTo>
                  <a:cubicBezTo>
                    <a:pt x="348272" y="1054915"/>
                    <a:pt x="361223" y="1067328"/>
                    <a:pt x="361572" y="1083028"/>
                  </a:cubicBezTo>
                  <a:cubicBezTo>
                    <a:pt x="361572" y="1083123"/>
                    <a:pt x="361572" y="1083251"/>
                    <a:pt x="361572" y="1083347"/>
                  </a:cubicBezTo>
                  <a:lnTo>
                    <a:pt x="375223" y="1718358"/>
                  </a:lnTo>
                  <a:cubicBezTo>
                    <a:pt x="375223" y="1759522"/>
                    <a:pt x="391730" y="1796218"/>
                    <a:pt x="433315" y="1800367"/>
                  </a:cubicBezTo>
                  <a:cubicBezTo>
                    <a:pt x="480933" y="1804834"/>
                    <a:pt x="504107" y="1768457"/>
                    <a:pt x="504107" y="1722187"/>
                  </a:cubicBezTo>
                  <a:lnTo>
                    <a:pt x="521566" y="613631"/>
                  </a:lnTo>
                  <a:cubicBezTo>
                    <a:pt x="538549" y="630224"/>
                    <a:pt x="546866" y="653806"/>
                    <a:pt x="544104" y="677451"/>
                  </a:cubicBezTo>
                  <a:lnTo>
                    <a:pt x="550771" y="996552"/>
                  </a:lnTo>
                  <a:lnTo>
                    <a:pt x="550771" y="996552"/>
                  </a:lnTo>
                  <a:lnTo>
                    <a:pt x="550771" y="996552"/>
                  </a:lnTo>
                  <a:cubicBezTo>
                    <a:pt x="550771" y="1027760"/>
                    <a:pt x="575913" y="1053032"/>
                    <a:pt x="606959" y="1053032"/>
                  </a:cubicBezTo>
                  <a:cubicBezTo>
                    <a:pt x="638005" y="1053032"/>
                    <a:pt x="663147" y="1027760"/>
                    <a:pt x="663147" y="996552"/>
                  </a:cubicBezTo>
                  <a:lnTo>
                    <a:pt x="663147" y="996552"/>
                  </a:lnTo>
                  <a:lnTo>
                    <a:pt x="663147" y="996552"/>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30" name="Google Shape;1330;p21"/>
            <p:cNvSpPr/>
            <p:nvPr/>
          </p:nvSpPr>
          <p:spPr>
            <a:xfrm>
              <a:off x="19347447" y="8393576"/>
              <a:ext cx="2123983" cy="5749144"/>
            </a:xfrm>
            <a:custGeom>
              <a:avLst/>
              <a:gdLst/>
              <a:ahLst/>
              <a:cxnLst/>
              <a:rect l="l" t="t" r="r" b="b"/>
              <a:pathLst>
                <a:path w="662830" h="1794132" extrusionOk="0">
                  <a:moveTo>
                    <a:pt x="658387" y="566180"/>
                  </a:moveTo>
                  <a:cubicBezTo>
                    <a:pt x="658387" y="416841"/>
                    <a:pt x="622197" y="387165"/>
                    <a:pt x="540931" y="350787"/>
                  </a:cubicBezTo>
                  <a:cubicBezTo>
                    <a:pt x="503186" y="336331"/>
                    <a:pt x="463664" y="326982"/>
                    <a:pt x="423475" y="323025"/>
                  </a:cubicBezTo>
                  <a:cubicBezTo>
                    <a:pt x="410078" y="320951"/>
                    <a:pt x="399921" y="309814"/>
                    <a:pt x="399032" y="296221"/>
                  </a:cubicBezTo>
                  <a:lnTo>
                    <a:pt x="399032" y="279628"/>
                  </a:lnTo>
                  <a:cubicBezTo>
                    <a:pt x="399285" y="273278"/>
                    <a:pt x="402587" y="267438"/>
                    <a:pt x="407920" y="263991"/>
                  </a:cubicBezTo>
                  <a:cubicBezTo>
                    <a:pt x="447315" y="233071"/>
                    <a:pt x="469537" y="184983"/>
                    <a:pt x="467600" y="134756"/>
                  </a:cubicBezTo>
                  <a:cubicBezTo>
                    <a:pt x="467663" y="60374"/>
                    <a:pt x="407729" y="63"/>
                    <a:pt x="333732" y="0"/>
                  </a:cubicBezTo>
                  <a:cubicBezTo>
                    <a:pt x="332019" y="0"/>
                    <a:pt x="330273" y="31"/>
                    <a:pt x="328558" y="95"/>
                  </a:cubicBezTo>
                  <a:cubicBezTo>
                    <a:pt x="253736" y="-2362"/>
                    <a:pt x="191104" y="56576"/>
                    <a:pt x="188628" y="131788"/>
                  </a:cubicBezTo>
                  <a:cubicBezTo>
                    <a:pt x="188596" y="132777"/>
                    <a:pt x="188564" y="133767"/>
                    <a:pt x="188564" y="134756"/>
                  </a:cubicBezTo>
                  <a:cubicBezTo>
                    <a:pt x="186977" y="187025"/>
                    <a:pt x="211515" y="236612"/>
                    <a:pt x="253958" y="266863"/>
                  </a:cubicBezTo>
                  <a:cubicBezTo>
                    <a:pt x="259609" y="270054"/>
                    <a:pt x="263227" y="275990"/>
                    <a:pt x="263482" y="282500"/>
                  </a:cubicBezTo>
                  <a:lnTo>
                    <a:pt x="263482" y="296221"/>
                  </a:lnTo>
                  <a:cubicBezTo>
                    <a:pt x="263482" y="310484"/>
                    <a:pt x="253070" y="322578"/>
                    <a:pt x="239038" y="324621"/>
                  </a:cubicBezTo>
                  <a:cubicBezTo>
                    <a:pt x="195707" y="332535"/>
                    <a:pt x="153201" y="344501"/>
                    <a:pt x="112059" y="360360"/>
                  </a:cubicBezTo>
                  <a:cubicBezTo>
                    <a:pt x="32062" y="396419"/>
                    <a:pt x="0" y="448432"/>
                    <a:pt x="0" y="591070"/>
                  </a:cubicBezTo>
                  <a:lnTo>
                    <a:pt x="2222" y="990584"/>
                  </a:lnTo>
                  <a:lnTo>
                    <a:pt x="2222" y="990584"/>
                  </a:lnTo>
                  <a:lnTo>
                    <a:pt x="2222" y="990584"/>
                  </a:lnTo>
                  <a:cubicBezTo>
                    <a:pt x="2222" y="1021792"/>
                    <a:pt x="27364" y="1047065"/>
                    <a:pt x="58410" y="1047065"/>
                  </a:cubicBezTo>
                  <a:cubicBezTo>
                    <a:pt x="89456" y="1047065"/>
                    <a:pt x="114599" y="1021792"/>
                    <a:pt x="114599" y="990584"/>
                  </a:cubicBezTo>
                  <a:lnTo>
                    <a:pt x="114599" y="990584"/>
                  </a:lnTo>
                  <a:lnTo>
                    <a:pt x="114599" y="990584"/>
                  </a:lnTo>
                  <a:lnTo>
                    <a:pt x="121583" y="675313"/>
                  </a:lnTo>
                  <a:cubicBezTo>
                    <a:pt x="118090" y="650136"/>
                    <a:pt x="126280" y="624736"/>
                    <a:pt x="143804" y="606387"/>
                  </a:cubicBezTo>
                  <a:lnTo>
                    <a:pt x="155867" y="1711113"/>
                  </a:lnTo>
                  <a:cubicBezTo>
                    <a:pt x="155867" y="1752278"/>
                    <a:pt x="173962" y="1788974"/>
                    <a:pt x="215547" y="1793123"/>
                  </a:cubicBezTo>
                  <a:cubicBezTo>
                    <a:pt x="263164" y="1797589"/>
                    <a:pt x="290147" y="1761212"/>
                    <a:pt x="290147" y="1714942"/>
                  </a:cubicBezTo>
                  <a:lnTo>
                    <a:pt x="303797" y="1076741"/>
                  </a:lnTo>
                  <a:cubicBezTo>
                    <a:pt x="303956" y="1061041"/>
                    <a:pt x="316749" y="1048469"/>
                    <a:pt x="332367" y="1048660"/>
                  </a:cubicBezTo>
                  <a:cubicBezTo>
                    <a:pt x="332463" y="1048660"/>
                    <a:pt x="332590" y="1048660"/>
                    <a:pt x="332685" y="1048660"/>
                  </a:cubicBezTo>
                  <a:lnTo>
                    <a:pt x="332685" y="1048660"/>
                  </a:lnTo>
                  <a:cubicBezTo>
                    <a:pt x="348272" y="1048309"/>
                    <a:pt x="361223" y="1060723"/>
                    <a:pt x="361573" y="1076423"/>
                  </a:cubicBezTo>
                  <a:cubicBezTo>
                    <a:pt x="361573" y="1076518"/>
                    <a:pt x="361573" y="1076646"/>
                    <a:pt x="361573" y="1076741"/>
                  </a:cubicBezTo>
                  <a:lnTo>
                    <a:pt x="375223" y="1711751"/>
                  </a:lnTo>
                  <a:cubicBezTo>
                    <a:pt x="375223" y="1752916"/>
                    <a:pt x="391730" y="1789612"/>
                    <a:pt x="433315" y="1793760"/>
                  </a:cubicBezTo>
                  <a:cubicBezTo>
                    <a:pt x="480933" y="1798228"/>
                    <a:pt x="503789" y="1761850"/>
                    <a:pt x="503789" y="1715581"/>
                  </a:cubicBezTo>
                  <a:lnTo>
                    <a:pt x="521566" y="607025"/>
                  </a:lnTo>
                  <a:cubicBezTo>
                    <a:pt x="538549" y="623619"/>
                    <a:pt x="546867" y="647200"/>
                    <a:pt x="544105" y="670845"/>
                  </a:cubicBezTo>
                  <a:lnTo>
                    <a:pt x="550771" y="989946"/>
                  </a:lnTo>
                  <a:lnTo>
                    <a:pt x="550771" y="989946"/>
                  </a:lnTo>
                  <a:lnTo>
                    <a:pt x="550771" y="989946"/>
                  </a:lnTo>
                  <a:cubicBezTo>
                    <a:pt x="553089" y="1021058"/>
                    <a:pt x="580072" y="1044353"/>
                    <a:pt x="611023" y="1042023"/>
                  </a:cubicBezTo>
                  <a:cubicBezTo>
                    <a:pt x="638736" y="1039917"/>
                    <a:pt x="660735" y="1017804"/>
                    <a:pt x="662830" y="989946"/>
                  </a:cubicBezTo>
                  <a:lnTo>
                    <a:pt x="662830" y="989946"/>
                  </a:lnTo>
                  <a:lnTo>
                    <a:pt x="662830" y="989946"/>
                  </a:lnTo>
                  <a:close/>
                </a:path>
              </a:pathLst>
            </a:custGeom>
            <a:solidFill>
              <a:srgbClr val="EAEA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grpSp>
        <p:nvGrpSpPr>
          <p:cNvPr id="1331" name="Google Shape;1331;p21"/>
          <p:cNvGrpSpPr/>
          <p:nvPr/>
        </p:nvGrpSpPr>
        <p:grpSpPr>
          <a:xfrm>
            <a:off x="0" y="1198524"/>
            <a:ext cx="7388352" cy="1848913"/>
            <a:chOff x="-513" y="18753927"/>
            <a:chExt cx="7388352" cy="1848913"/>
          </a:xfrm>
        </p:grpSpPr>
        <p:sp>
          <p:nvSpPr>
            <p:cNvPr id="1332" name="Google Shape;1332;p21"/>
            <p:cNvSpPr/>
            <p:nvPr/>
          </p:nvSpPr>
          <p:spPr>
            <a:xfrm>
              <a:off x="-513" y="18753927"/>
              <a:ext cx="7388352" cy="1848913"/>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33" name="Google Shape;1333;p21"/>
            <p:cNvSpPr/>
            <p:nvPr/>
          </p:nvSpPr>
          <p:spPr>
            <a:xfrm>
              <a:off x="1352828" y="19163642"/>
              <a:ext cx="577897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Spread of Virus</a:t>
              </a:r>
              <a:endParaRPr/>
            </a:p>
          </p:txBody>
        </p:sp>
      </p:grpSp>
      <p:sp>
        <p:nvSpPr>
          <p:cNvPr id="1334" name="Google Shape;1334;p21"/>
          <p:cNvSpPr txBox="1"/>
          <p:nvPr/>
        </p:nvSpPr>
        <p:spPr>
          <a:xfrm>
            <a:off x="10094492" y="6088099"/>
            <a:ext cx="6522092" cy="138499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accent2"/>
                </a:solidFill>
                <a:latin typeface="Montserrat Light"/>
                <a:ea typeface="Montserrat Light"/>
                <a:cs typeface="Montserrat Light"/>
                <a:sym typeface="Montserrat Light"/>
              </a:rPr>
              <a:t>Most businesses already know that social media platforms play an important role in online marketing.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338"/>
        <p:cNvGrpSpPr/>
        <p:nvPr/>
      </p:nvGrpSpPr>
      <p:grpSpPr>
        <a:xfrm>
          <a:off x="0" y="0"/>
          <a:ext cx="0" cy="0"/>
          <a:chOff x="0" y="0"/>
          <a:chExt cx="0" cy="0"/>
        </a:xfrm>
      </p:grpSpPr>
      <p:sp>
        <p:nvSpPr>
          <p:cNvPr id="1339" name="Google Shape;1339;p22"/>
          <p:cNvSpPr/>
          <p:nvPr/>
        </p:nvSpPr>
        <p:spPr>
          <a:xfrm>
            <a:off x="0" y="0"/>
            <a:ext cx="24377650" cy="13716000"/>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40" name="Google Shape;1340;p22"/>
          <p:cNvSpPr txBox="1"/>
          <p:nvPr/>
        </p:nvSpPr>
        <p:spPr>
          <a:xfrm>
            <a:off x="2228396" y="4597558"/>
            <a:ext cx="11517843"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b="1">
                <a:solidFill>
                  <a:schemeClr val="lt1"/>
                </a:solidFill>
                <a:latin typeface="Fjalla One"/>
                <a:ea typeface="Fjalla One"/>
                <a:cs typeface="Fjalla One"/>
                <a:sym typeface="Fjalla One"/>
              </a:rPr>
              <a:t>“Better to be busy than to be busy worrying”</a:t>
            </a:r>
            <a:endParaRPr/>
          </a:p>
        </p:txBody>
      </p:sp>
      <p:sp>
        <p:nvSpPr>
          <p:cNvPr id="1341" name="Google Shape;1341;p22"/>
          <p:cNvSpPr txBox="1"/>
          <p:nvPr/>
        </p:nvSpPr>
        <p:spPr>
          <a:xfrm flipH="1">
            <a:off x="2326367" y="8533666"/>
            <a:ext cx="65725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latin typeface="Montserrat Medium"/>
                <a:ea typeface="Montserrat Medium"/>
                <a:cs typeface="Montserrat Medium"/>
                <a:sym typeface="Montserrat Medium"/>
              </a:rPr>
              <a:t>BEN ANDERSON</a:t>
            </a:r>
            <a:endParaRPr sz="32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345"/>
        <p:cNvGrpSpPr/>
        <p:nvPr/>
      </p:nvGrpSpPr>
      <p:grpSpPr>
        <a:xfrm>
          <a:off x="0" y="0"/>
          <a:ext cx="0" cy="0"/>
          <a:chOff x="0" y="0"/>
          <a:chExt cx="0" cy="0"/>
        </a:xfrm>
      </p:grpSpPr>
      <p:sp>
        <p:nvSpPr>
          <p:cNvPr id="1346" name="Google Shape;1346;p23"/>
          <p:cNvSpPr/>
          <p:nvPr/>
        </p:nvSpPr>
        <p:spPr>
          <a:xfrm>
            <a:off x="0" y="0"/>
            <a:ext cx="24377650" cy="13716000"/>
          </a:xfrm>
          <a:custGeom>
            <a:avLst/>
            <a:gdLst/>
            <a:ahLst/>
            <a:cxnLst/>
            <a:rect l="l" t="t" r="r" b="b"/>
            <a:pathLst>
              <a:path w="11811000" h="13552074" extrusionOk="0">
                <a:moveTo>
                  <a:pt x="0" y="0"/>
                </a:moveTo>
                <a:lnTo>
                  <a:pt x="11811000" y="0"/>
                </a:lnTo>
                <a:lnTo>
                  <a:pt x="11811000" y="13552075"/>
                </a:lnTo>
                <a:lnTo>
                  <a:pt x="0" y="135520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nvGrpSpPr>
          <p:cNvPr id="1347" name="Google Shape;1347;p23"/>
          <p:cNvGrpSpPr/>
          <p:nvPr/>
        </p:nvGrpSpPr>
        <p:grpSpPr>
          <a:xfrm>
            <a:off x="1864664" y="4427900"/>
            <a:ext cx="12388327" cy="5398421"/>
            <a:chOff x="5994662" y="2442472"/>
            <a:chExt cx="12388327" cy="5398421"/>
          </a:xfrm>
        </p:grpSpPr>
        <p:sp>
          <p:nvSpPr>
            <p:cNvPr id="1348" name="Google Shape;1348;p23"/>
            <p:cNvSpPr/>
            <p:nvPr/>
          </p:nvSpPr>
          <p:spPr>
            <a:xfrm>
              <a:off x="5994662" y="3901353"/>
              <a:ext cx="12388327" cy="39395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0" b="1">
                  <a:solidFill>
                    <a:schemeClr val="lt1"/>
                  </a:solidFill>
                  <a:latin typeface="Fjalla One"/>
                  <a:ea typeface="Fjalla One"/>
                  <a:cs typeface="Fjalla One"/>
                  <a:sym typeface="Fjalla One"/>
                </a:rPr>
                <a:t>2,579,512</a:t>
              </a:r>
              <a:endParaRPr/>
            </a:p>
          </p:txBody>
        </p:sp>
        <p:sp>
          <p:nvSpPr>
            <p:cNvPr id="1349" name="Google Shape;1349;p23"/>
            <p:cNvSpPr/>
            <p:nvPr/>
          </p:nvSpPr>
          <p:spPr>
            <a:xfrm>
              <a:off x="5994662" y="2442472"/>
              <a:ext cx="738835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This a Great Number</a:t>
              </a:r>
              <a:endParaRPr/>
            </a:p>
          </p:txBody>
        </p:sp>
      </p:grpSp>
      <p:grpSp>
        <p:nvGrpSpPr>
          <p:cNvPr id="1350" name="Google Shape;1350;p23"/>
          <p:cNvGrpSpPr/>
          <p:nvPr/>
        </p:nvGrpSpPr>
        <p:grpSpPr>
          <a:xfrm>
            <a:off x="15855871" y="4592612"/>
            <a:ext cx="6657115" cy="4530776"/>
            <a:chOff x="20224484" y="4104497"/>
            <a:chExt cx="4589814" cy="3123789"/>
          </a:xfrm>
        </p:grpSpPr>
        <p:sp>
          <p:nvSpPr>
            <p:cNvPr id="1351" name="Google Shape;1351;p23"/>
            <p:cNvSpPr/>
            <p:nvPr/>
          </p:nvSpPr>
          <p:spPr>
            <a:xfrm>
              <a:off x="21802322" y="4104497"/>
              <a:ext cx="656227" cy="1770888"/>
            </a:xfrm>
            <a:custGeom>
              <a:avLst/>
              <a:gdLst/>
              <a:ahLst/>
              <a:cxnLst/>
              <a:rect l="l" t="t" r="r" b="b"/>
              <a:pathLst>
                <a:path w="198342" h="535244" extrusionOk="0">
                  <a:moveTo>
                    <a:pt x="197392" y="169170"/>
                  </a:moveTo>
                  <a:cubicBezTo>
                    <a:pt x="197392" y="124769"/>
                    <a:pt x="186653" y="115927"/>
                    <a:pt x="162228" y="104993"/>
                  </a:cubicBezTo>
                  <a:cubicBezTo>
                    <a:pt x="150976" y="100658"/>
                    <a:pt x="139172" y="97910"/>
                    <a:pt x="127159" y="96817"/>
                  </a:cubicBezTo>
                  <a:cubicBezTo>
                    <a:pt x="122797" y="96332"/>
                    <a:pt x="119481" y="92652"/>
                    <a:pt x="119461" y="88260"/>
                  </a:cubicBezTo>
                  <a:lnTo>
                    <a:pt x="119461" y="83316"/>
                  </a:lnTo>
                  <a:cubicBezTo>
                    <a:pt x="119547" y="81452"/>
                    <a:pt x="120545" y="79750"/>
                    <a:pt x="122122" y="78752"/>
                  </a:cubicBezTo>
                  <a:cubicBezTo>
                    <a:pt x="133907" y="69482"/>
                    <a:pt x="140550" y="55135"/>
                    <a:pt x="139989" y="40151"/>
                  </a:cubicBezTo>
                  <a:cubicBezTo>
                    <a:pt x="139951" y="17941"/>
                    <a:pt x="121923" y="-38"/>
                    <a:pt x="99722" y="0"/>
                  </a:cubicBezTo>
                  <a:cubicBezTo>
                    <a:pt x="99266" y="0"/>
                    <a:pt x="98819" y="10"/>
                    <a:pt x="98363" y="29"/>
                  </a:cubicBezTo>
                  <a:cubicBezTo>
                    <a:pt x="75906" y="-656"/>
                    <a:pt x="57155" y="17000"/>
                    <a:pt x="56471" y="39466"/>
                  </a:cubicBezTo>
                  <a:cubicBezTo>
                    <a:pt x="56462" y="39695"/>
                    <a:pt x="56452" y="39923"/>
                    <a:pt x="56452" y="40151"/>
                  </a:cubicBezTo>
                  <a:cubicBezTo>
                    <a:pt x="55920" y="55734"/>
                    <a:pt x="63285" y="70537"/>
                    <a:pt x="76030" y="79513"/>
                  </a:cubicBezTo>
                  <a:cubicBezTo>
                    <a:pt x="77721" y="80463"/>
                    <a:pt x="78805" y="82232"/>
                    <a:pt x="78881" y="84171"/>
                  </a:cubicBezTo>
                  <a:lnTo>
                    <a:pt x="78881" y="89020"/>
                  </a:lnTo>
                  <a:cubicBezTo>
                    <a:pt x="78881" y="93270"/>
                    <a:pt x="75764" y="96864"/>
                    <a:pt x="71563" y="97482"/>
                  </a:cubicBezTo>
                  <a:cubicBezTo>
                    <a:pt x="58571" y="99830"/>
                    <a:pt x="45846" y="103424"/>
                    <a:pt x="33548" y="108226"/>
                  </a:cubicBezTo>
                  <a:cubicBezTo>
                    <a:pt x="9599" y="118874"/>
                    <a:pt x="0" y="134372"/>
                    <a:pt x="0" y="176871"/>
                  </a:cubicBezTo>
                  <a:lnTo>
                    <a:pt x="665" y="295907"/>
                  </a:lnTo>
                  <a:lnTo>
                    <a:pt x="665" y="295907"/>
                  </a:lnTo>
                  <a:lnTo>
                    <a:pt x="665" y="295907"/>
                  </a:lnTo>
                  <a:cubicBezTo>
                    <a:pt x="1359" y="305177"/>
                    <a:pt x="9437" y="312117"/>
                    <a:pt x="18703" y="311423"/>
                  </a:cubicBezTo>
                  <a:cubicBezTo>
                    <a:pt x="27000" y="310796"/>
                    <a:pt x="33586" y="304207"/>
                    <a:pt x="34213" y="295907"/>
                  </a:cubicBezTo>
                  <a:lnTo>
                    <a:pt x="34213" y="295907"/>
                  </a:lnTo>
                  <a:lnTo>
                    <a:pt x="34213" y="295907"/>
                  </a:lnTo>
                  <a:lnTo>
                    <a:pt x="36209" y="201971"/>
                  </a:lnTo>
                  <a:cubicBezTo>
                    <a:pt x="35202" y="194451"/>
                    <a:pt x="37692" y="186892"/>
                    <a:pt x="42957" y="181435"/>
                  </a:cubicBezTo>
                  <a:lnTo>
                    <a:pt x="46568" y="510685"/>
                  </a:lnTo>
                  <a:cubicBezTo>
                    <a:pt x="46568" y="522854"/>
                    <a:pt x="51985" y="533788"/>
                    <a:pt x="64435" y="535024"/>
                  </a:cubicBezTo>
                  <a:cubicBezTo>
                    <a:pt x="78691" y="536450"/>
                    <a:pt x="86769" y="525517"/>
                    <a:pt x="86769" y="511730"/>
                  </a:cubicBezTo>
                  <a:lnTo>
                    <a:pt x="90855" y="321577"/>
                  </a:lnTo>
                  <a:cubicBezTo>
                    <a:pt x="90903" y="316852"/>
                    <a:pt x="94781" y="313068"/>
                    <a:pt x="99504" y="313116"/>
                  </a:cubicBezTo>
                  <a:cubicBezTo>
                    <a:pt x="99504" y="313116"/>
                    <a:pt x="99504" y="313116"/>
                    <a:pt x="99504" y="313116"/>
                  </a:cubicBezTo>
                  <a:lnTo>
                    <a:pt x="99504" y="313116"/>
                  </a:lnTo>
                  <a:cubicBezTo>
                    <a:pt x="104227" y="313058"/>
                    <a:pt x="108095" y="316852"/>
                    <a:pt x="108152" y="321577"/>
                  </a:cubicBezTo>
                  <a:cubicBezTo>
                    <a:pt x="108152" y="321577"/>
                    <a:pt x="108152" y="321577"/>
                    <a:pt x="108152" y="321577"/>
                  </a:cubicBezTo>
                  <a:lnTo>
                    <a:pt x="112239" y="510779"/>
                  </a:lnTo>
                  <a:cubicBezTo>
                    <a:pt x="112239" y="522950"/>
                    <a:pt x="117181" y="533883"/>
                    <a:pt x="129630" y="535119"/>
                  </a:cubicBezTo>
                  <a:cubicBezTo>
                    <a:pt x="143886" y="536545"/>
                    <a:pt x="150729" y="525612"/>
                    <a:pt x="150729" y="511825"/>
                  </a:cubicBezTo>
                  <a:lnTo>
                    <a:pt x="156051" y="181530"/>
                  </a:lnTo>
                  <a:cubicBezTo>
                    <a:pt x="161107" y="186493"/>
                    <a:pt x="163597" y="193509"/>
                    <a:pt x="162798" y="200545"/>
                  </a:cubicBezTo>
                  <a:lnTo>
                    <a:pt x="164794" y="295621"/>
                  </a:lnTo>
                  <a:lnTo>
                    <a:pt x="164794" y="295621"/>
                  </a:lnTo>
                  <a:lnTo>
                    <a:pt x="164794" y="295621"/>
                  </a:lnTo>
                  <a:cubicBezTo>
                    <a:pt x="165488" y="304891"/>
                    <a:pt x="173566" y="311832"/>
                    <a:pt x="182832" y="311138"/>
                  </a:cubicBezTo>
                  <a:cubicBezTo>
                    <a:pt x="191129" y="310511"/>
                    <a:pt x="197715" y="303922"/>
                    <a:pt x="198342" y="295621"/>
                  </a:cubicBezTo>
                  <a:lnTo>
                    <a:pt x="198342" y="295621"/>
                  </a:lnTo>
                  <a:lnTo>
                    <a:pt x="198342" y="2956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52" name="Google Shape;1352;p23"/>
            <p:cNvSpPr/>
            <p:nvPr/>
          </p:nvSpPr>
          <p:spPr>
            <a:xfrm>
              <a:off x="23380159" y="4104497"/>
              <a:ext cx="656538" cy="1770888"/>
            </a:xfrm>
            <a:custGeom>
              <a:avLst/>
              <a:gdLst/>
              <a:ahLst/>
              <a:cxnLst/>
              <a:rect l="l" t="t" r="r" b="b"/>
              <a:pathLst>
                <a:path w="198436" h="535244" extrusionOk="0">
                  <a:moveTo>
                    <a:pt x="197487" y="169170"/>
                  </a:moveTo>
                  <a:cubicBezTo>
                    <a:pt x="197487" y="124769"/>
                    <a:pt x="186747" y="115927"/>
                    <a:pt x="162323" y="104993"/>
                  </a:cubicBezTo>
                  <a:cubicBezTo>
                    <a:pt x="151033" y="100667"/>
                    <a:pt x="139201" y="97919"/>
                    <a:pt x="127159" y="96817"/>
                  </a:cubicBezTo>
                  <a:cubicBezTo>
                    <a:pt x="122816" y="96294"/>
                    <a:pt x="119528" y="92633"/>
                    <a:pt x="119461" y="88260"/>
                  </a:cubicBezTo>
                  <a:lnTo>
                    <a:pt x="119461" y="83316"/>
                  </a:lnTo>
                  <a:cubicBezTo>
                    <a:pt x="119537" y="81424"/>
                    <a:pt x="120573" y="79703"/>
                    <a:pt x="122217" y="78752"/>
                  </a:cubicBezTo>
                  <a:cubicBezTo>
                    <a:pt x="133878" y="69397"/>
                    <a:pt x="140465" y="55097"/>
                    <a:pt x="139989" y="40151"/>
                  </a:cubicBezTo>
                  <a:cubicBezTo>
                    <a:pt x="139951" y="17941"/>
                    <a:pt x="121923" y="-38"/>
                    <a:pt x="99722" y="0"/>
                  </a:cubicBezTo>
                  <a:cubicBezTo>
                    <a:pt x="99266" y="0"/>
                    <a:pt x="98819" y="10"/>
                    <a:pt x="98363" y="29"/>
                  </a:cubicBezTo>
                  <a:cubicBezTo>
                    <a:pt x="75906" y="-656"/>
                    <a:pt x="57155" y="17000"/>
                    <a:pt x="56471" y="39466"/>
                  </a:cubicBezTo>
                  <a:cubicBezTo>
                    <a:pt x="56461" y="39695"/>
                    <a:pt x="56452" y="39923"/>
                    <a:pt x="56452" y="40151"/>
                  </a:cubicBezTo>
                  <a:cubicBezTo>
                    <a:pt x="55958" y="55724"/>
                    <a:pt x="63313" y="70518"/>
                    <a:pt x="76030" y="79513"/>
                  </a:cubicBezTo>
                  <a:cubicBezTo>
                    <a:pt x="77721" y="80463"/>
                    <a:pt x="78805" y="82232"/>
                    <a:pt x="78881" y="84171"/>
                  </a:cubicBezTo>
                  <a:lnTo>
                    <a:pt x="78881" y="89020"/>
                  </a:lnTo>
                  <a:cubicBezTo>
                    <a:pt x="78881" y="93270"/>
                    <a:pt x="75763" y="96864"/>
                    <a:pt x="71563" y="97482"/>
                  </a:cubicBezTo>
                  <a:cubicBezTo>
                    <a:pt x="58571" y="99830"/>
                    <a:pt x="45846" y="103424"/>
                    <a:pt x="33548" y="108226"/>
                  </a:cubicBezTo>
                  <a:cubicBezTo>
                    <a:pt x="9599" y="118874"/>
                    <a:pt x="0" y="134372"/>
                    <a:pt x="0" y="176871"/>
                  </a:cubicBezTo>
                  <a:lnTo>
                    <a:pt x="665" y="295907"/>
                  </a:lnTo>
                  <a:lnTo>
                    <a:pt x="665" y="295907"/>
                  </a:lnTo>
                  <a:lnTo>
                    <a:pt x="665" y="295907"/>
                  </a:lnTo>
                  <a:cubicBezTo>
                    <a:pt x="665" y="305205"/>
                    <a:pt x="8192" y="312735"/>
                    <a:pt x="17487" y="312735"/>
                  </a:cubicBezTo>
                  <a:cubicBezTo>
                    <a:pt x="26781" y="312735"/>
                    <a:pt x="34308" y="305205"/>
                    <a:pt x="34308" y="295907"/>
                  </a:cubicBezTo>
                  <a:lnTo>
                    <a:pt x="34308" y="295907"/>
                  </a:lnTo>
                  <a:lnTo>
                    <a:pt x="34308" y="295907"/>
                  </a:lnTo>
                  <a:lnTo>
                    <a:pt x="36399" y="201971"/>
                  </a:lnTo>
                  <a:cubicBezTo>
                    <a:pt x="35373" y="194470"/>
                    <a:pt x="37815" y="186902"/>
                    <a:pt x="43052" y="181435"/>
                  </a:cubicBezTo>
                  <a:lnTo>
                    <a:pt x="46663" y="510685"/>
                  </a:lnTo>
                  <a:cubicBezTo>
                    <a:pt x="46663" y="522854"/>
                    <a:pt x="52080" y="533788"/>
                    <a:pt x="64530" y="535024"/>
                  </a:cubicBezTo>
                  <a:cubicBezTo>
                    <a:pt x="78785" y="536450"/>
                    <a:pt x="86864" y="525517"/>
                    <a:pt x="86864" y="511730"/>
                  </a:cubicBezTo>
                  <a:lnTo>
                    <a:pt x="90950" y="321577"/>
                  </a:lnTo>
                  <a:cubicBezTo>
                    <a:pt x="90998" y="316852"/>
                    <a:pt x="94875" y="313068"/>
                    <a:pt x="99599" y="313116"/>
                  </a:cubicBezTo>
                  <a:cubicBezTo>
                    <a:pt x="99599" y="313116"/>
                    <a:pt x="99599" y="313116"/>
                    <a:pt x="99599" y="313116"/>
                  </a:cubicBezTo>
                  <a:lnTo>
                    <a:pt x="99599" y="313116"/>
                  </a:lnTo>
                  <a:cubicBezTo>
                    <a:pt x="104322" y="313058"/>
                    <a:pt x="108190" y="316852"/>
                    <a:pt x="108247" y="321577"/>
                  </a:cubicBezTo>
                  <a:cubicBezTo>
                    <a:pt x="108247" y="321577"/>
                    <a:pt x="108247" y="321577"/>
                    <a:pt x="108247" y="321577"/>
                  </a:cubicBezTo>
                  <a:lnTo>
                    <a:pt x="112333" y="510779"/>
                  </a:lnTo>
                  <a:cubicBezTo>
                    <a:pt x="112333" y="522950"/>
                    <a:pt x="117276" y="533883"/>
                    <a:pt x="129725" y="535119"/>
                  </a:cubicBezTo>
                  <a:cubicBezTo>
                    <a:pt x="143981" y="536545"/>
                    <a:pt x="150824" y="525612"/>
                    <a:pt x="150824" y="511825"/>
                  </a:cubicBezTo>
                  <a:lnTo>
                    <a:pt x="156146" y="181530"/>
                  </a:lnTo>
                  <a:cubicBezTo>
                    <a:pt x="161201" y="186493"/>
                    <a:pt x="163692" y="193509"/>
                    <a:pt x="162893" y="200545"/>
                  </a:cubicBezTo>
                  <a:lnTo>
                    <a:pt x="164889" y="295621"/>
                  </a:lnTo>
                  <a:lnTo>
                    <a:pt x="164889" y="295621"/>
                  </a:lnTo>
                  <a:lnTo>
                    <a:pt x="164889" y="295621"/>
                  </a:lnTo>
                  <a:cubicBezTo>
                    <a:pt x="165583" y="304891"/>
                    <a:pt x="173661" y="311832"/>
                    <a:pt x="182927" y="311138"/>
                  </a:cubicBezTo>
                  <a:cubicBezTo>
                    <a:pt x="191224" y="310511"/>
                    <a:pt x="197810" y="303922"/>
                    <a:pt x="198437" y="295621"/>
                  </a:cubicBezTo>
                  <a:lnTo>
                    <a:pt x="198437" y="295621"/>
                  </a:lnTo>
                  <a:lnTo>
                    <a:pt x="198437" y="2956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53" name="Google Shape;1353;p23"/>
            <p:cNvSpPr/>
            <p:nvPr/>
          </p:nvSpPr>
          <p:spPr>
            <a:xfrm>
              <a:off x="21021578" y="5452822"/>
              <a:ext cx="656852" cy="1775149"/>
            </a:xfrm>
            <a:custGeom>
              <a:avLst/>
              <a:gdLst/>
              <a:ahLst/>
              <a:cxnLst/>
              <a:rect l="l" t="t" r="r" b="b"/>
              <a:pathLst>
                <a:path w="198531" h="536532" extrusionOk="0">
                  <a:moveTo>
                    <a:pt x="197962" y="170757"/>
                  </a:moveTo>
                  <a:cubicBezTo>
                    <a:pt x="197962" y="126262"/>
                    <a:pt x="187223" y="117420"/>
                    <a:pt x="162798" y="106581"/>
                  </a:cubicBezTo>
                  <a:cubicBezTo>
                    <a:pt x="151498" y="102274"/>
                    <a:pt x="139676" y="99488"/>
                    <a:pt x="127635" y="98309"/>
                  </a:cubicBezTo>
                  <a:cubicBezTo>
                    <a:pt x="123320" y="97824"/>
                    <a:pt x="120051" y="94192"/>
                    <a:pt x="120032" y="89847"/>
                  </a:cubicBezTo>
                  <a:lnTo>
                    <a:pt x="120032" y="84903"/>
                  </a:lnTo>
                  <a:cubicBezTo>
                    <a:pt x="120070" y="83002"/>
                    <a:pt x="121077" y="81243"/>
                    <a:pt x="122693" y="80245"/>
                  </a:cubicBezTo>
                  <a:cubicBezTo>
                    <a:pt x="134468" y="71022"/>
                    <a:pt x="141082" y="56685"/>
                    <a:pt x="140465" y="41739"/>
                  </a:cubicBezTo>
                  <a:cubicBezTo>
                    <a:pt x="140465" y="18682"/>
                    <a:pt x="121790" y="0"/>
                    <a:pt x="98743" y="0"/>
                  </a:cubicBezTo>
                  <a:cubicBezTo>
                    <a:pt x="75697" y="0"/>
                    <a:pt x="57022" y="18682"/>
                    <a:pt x="57022" y="41739"/>
                  </a:cubicBezTo>
                  <a:cubicBezTo>
                    <a:pt x="56395" y="57208"/>
                    <a:pt x="63523" y="71973"/>
                    <a:pt x="76030" y="81100"/>
                  </a:cubicBezTo>
                  <a:cubicBezTo>
                    <a:pt x="77750" y="82041"/>
                    <a:pt x="78862" y="83800"/>
                    <a:pt x="78976" y="85759"/>
                  </a:cubicBezTo>
                  <a:lnTo>
                    <a:pt x="78976" y="90323"/>
                  </a:lnTo>
                  <a:cubicBezTo>
                    <a:pt x="78938" y="94554"/>
                    <a:pt x="75840" y="98138"/>
                    <a:pt x="71658" y="98785"/>
                  </a:cubicBezTo>
                  <a:cubicBezTo>
                    <a:pt x="58657" y="101114"/>
                    <a:pt x="45893" y="104651"/>
                    <a:pt x="33548" y="109338"/>
                  </a:cubicBezTo>
                  <a:cubicBezTo>
                    <a:pt x="9599" y="120082"/>
                    <a:pt x="0" y="135579"/>
                    <a:pt x="0" y="178078"/>
                  </a:cubicBezTo>
                  <a:lnTo>
                    <a:pt x="665" y="297114"/>
                  </a:lnTo>
                  <a:lnTo>
                    <a:pt x="665" y="297114"/>
                  </a:lnTo>
                  <a:lnTo>
                    <a:pt x="665" y="297114"/>
                  </a:lnTo>
                  <a:cubicBezTo>
                    <a:pt x="665" y="306413"/>
                    <a:pt x="8192" y="313943"/>
                    <a:pt x="17487" y="313943"/>
                  </a:cubicBezTo>
                  <a:cubicBezTo>
                    <a:pt x="26781" y="313943"/>
                    <a:pt x="34308" y="306413"/>
                    <a:pt x="34308" y="297114"/>
                  </a:cubicBezTo>
                  <a:lnTo>
                    <a:pt x="34308" y="297114"/>
                  </a:lnTo>
                  <a:lnTo>
                    <a:pt x="34308" y="297114"/>
                  </a:lnTo>
                  <a:lnTo>
                    <a:pt x="36399" y="203178"/>
                  </a:lnTo>
                  <a:cubicBezTo>
                    <a:pt x="35392" y="195677"/>
                    <a:pt x="37844" y="188128"/>
                    <a:pt x="43052" y="182642"/>
                  </a:cubicBezTo>
                  <a:lnTo>
                    <a:pt x="46663" y="511797"/>
                  </a:lnTo>
                  <a:cubicBezTo>
                    <a:pt x="46663" y="524062"/>
                    <a:pt x="52080" y="534995"/>
                    <a:pt x="64530" y="536231"/>
                  </a:cubicBezTo>
                  <a:cubicBezTo>
                    <a:pt x="78786" y="537563"/>
                    <a:pt x="86864" y="526724"/>
                    <a:pt x="86864" y="512938"/>
                  </a:cubicBezTo>
                  <a:lnTo>
                    <a:pt x="90950" y="322785"/>
                  </a:lnTo>
                  <a:cubicBezTo>
                    <a:pt x="90998" y="318107"/>
                    <a:pt x="94828" y="314361"/>
                    <a:pt x="99504" y="314418"/>
                  </a:cubicBezTo>
                  <a:cubicBezTo>
                    <a:pt x="99532" y="314418"/>
                    <a:pt x="99570" y="314418"/>
                    <a:pt x="99599" y="314418"/>
                  </a:cubicBezTo>
                  <a:lnTo>
                    <a:pt x="99599" y="314418"/>
                  </a:lnTo>
                  <a:cubicBezTo>
                    <a:pt x="104265" y="314313"/>
                    <a:pt x="108142" y="318012"/>
                    <a:pt x="108247" y="322690"/>
                  </a:cubicBezTo>
                  <a:cubicBezTo>
                    <a:pt x="108247" y="322718"/>
                    <a:pt x="108247" y="322756"/>
                    <a:pt x="108247" y="322785"/>
                  </a:cubicBezTo>
                  <a:lnTo>
                    <a:pt x="112334" y="511987"/>
                  </a:lnTo>
                  <a:cubicBezTo>
                    <a:pt x="112334" y="524252"/>
                    <a:pt x="117276" y="535186"/>
                    <a:pt x="129725" y="536422"/>
                  </a:cubicBezTo>
                  <a:cubicBezTo>
                    <a:pt x="143981" y="537753"/>
                    <a:pt x="150919" y="526914"/>
                    <a:pt x="150919" y="513128"/>
                  </a:cubicBezTo>
                  <a:lnTo>
                    <a:pt x="156146" y="182832"/>
                  </a:lnTo>
                  <a:cubicBezTo>
                    <a:pt x="161230" y="187776"/>
                    <a:pt x="163720" y="194802"/>
                    <a:pt x="162893" y="201848"/>
                  </a:cubicBezTo>
                  <a:lnTo>
                    <a:pt x="164889" y="296924"/>
                  </a:lnTo>
                  <a:lnTo>
                    <a:pt x="164889" y="296924"/>
                  </a:lnTo>
                  <a:lnTo>
                    <a:pt x="164889" y="296924"/>
                  </a:lnTo>
                  <a:cubicBezTo>
                    <a:pt x="164889" y="306222"/>
                    <a:pt x="172416" y="313752"/>
                    <a:pt x="181711" y="313752"/>
                  </a:cubicBezTo>
                  <a:cubicBezTo>
                    <a:pt x="191005" y="313752"/>
                    <a:pt x="198532" y="306222"/>
                    <a:pt x="198532" y="296924"/>
                  </a:cubicBezTo>
                  <a:lnTo>
                    <a:pt x="198532" y="296924"/>
                  </a:lnTo>
                  <a:lnTo>
                    <a:pt x="198532" y="2969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54" name="Google Shape;1354;p23"/>
            <p:cNvSpPr/>
            <p:nvPr/>
          </p:nvSpPr>
          <p:spPr>
            <a:xfrm>
              <a:off x="22592500" y="5459648"/>
              <a:ext cx="656541" cy="1768638"/>
            </a:xfrm>
            <a:custGeom>
              <a:avLst/>
              <a:gdLst/>
              <a:ahLst/>
              <a:cxnLst/>
              <a:rect l="l" t="t" r="r" b="b"/>
              <a:pathLst>
                <a:path w="198437" h="534564" extrusionOk="0">
                  <a:moveTo>
                    <a:pt x="197107" y="168694"/>
                  </a:moveTo>
                  <a:cubicBezTo>
                    <a:pt x="197107" y="124198"/>
                    <a:pt x="186272" y="115356"/>
                    <a:pt x="161943" y="104517"/>
                  </a:cubicBezTo>
                  <a:cubicBezTo>
                    <a:pt x="150643" y="100210"/>
                    <a:pt x="138811" y="97425"/>
                    <a:pt x="126779" y="96246"/>
                  </a:cubicBezTo>
                  <a:cubicBezTo>
                    <a:pt x="122769" y="95628"/>
                    <a:pt x="119728" y="92310"/>
                    <a:pt x="119461" y="88259"/>
                  </a:cubicBezTo>
                  <a:lnTo>
                    <a:pt x="119461" y="83316"/>
                  </a:lnTo>
                  <a:cubicBezTo>
                    <a:pt x="119537" y="81423"/>
                    <a:pt x="120526" y="79683"/>
                    <a:pt x="122122" y="78657"/>
                  </a:cubicBezTo>
                  <a:cubicBezTo>
                    <a:pt x="133917" y="69444"/>
                    <a:pt x="140569" y="55116"/>
                    <a:pt x="139989" y="40151"/>
                  </a:cubicBezTo>
                  <a:cubicBezTo>
                    <a:pt x="140008" y="17988"/>
                    <a:pt x="122065" y="19"/>
                    <a:pt x="99912" y="0"/>
                  </a:cubicBezTo>
                  <a:cubicBezTo>
                    <a:pt x="99399" y="0"/>
                    <a:pt x="98877" y="9"/>
                    <a:pt x="98363" y="28"/>
                  </a:cubicBezTo>
                  <a:cubicBezTo>
                    <a:pt x="75963" y="-704"/>
                    <a:pt x="57212" y="16857"/>
                    <a:pt x="56471" y="39266"/>
                  </a:cubicBezTo>
                  <a:cubicBezTo>
                    <a:pt x="56462" y="39561"/>
                    <a:pt x="56452" y="39856"/>
                    <a:pt x="56452" y="40151"/>
                  </a:cubicBezTo>
                  <a:cubicBezTo>
                    <a:pt x="55977" y="55724"/>
                    <a:pt x="63323" y="70499"/>
                    <a:pt x="76030" y="79512"/>
                  </a:cubicBezTo>
                  <a:cubicBezTo>
                    <a:pt x="77721" y="80463"/>
                    <a:pt x="78805" y="82232"/>
                    <a:pt x="78881" y="84171"/>
                  </a:cubicBezTo>
                  <a:lnTo>
                    <a:pt x="78881" y="88259"/>
                  </a:lnTo>
                  <a:cubicBezTo>
                    <a:pt x="78881" y="92509"/>
                    <a:pt x="75764" y="96113"/>
                    <a:pt x="71563" y="96721"/>
                  </a:cubicBezTo>
                  <a:cubicBezTo>
                    <a:pt x="58590" y="99079"/>
                    <a:pt x="45865" y="102645"/>
                    <a:pt x="33548" y="107370"/>
                  </a:cubicBezTo>
                  <a:cubicBezTo>
                    <a:pt x="9599" y="118114"/>
                    <a:pt x="0" y="133611"/>
                    <a:pt x="0" y="176110"/>
                  </a:cubicBezTo>
                  <a:lnTo>
                    <a:pt x="665" y="295146"/>
                  </a:lnTo>
                  <a:lnTo>
                    <a:pt x="665" y="295146"/>
                  </a:lnTo>
                  <a:lnTo>
                    <a:pt x="665" y="295146"/>
                  </a:lnTo>
                  <a:cubicBezTo>
                    <a:pt x="665" y="304444"/>
                    <a:pt x="8192" y="311974"/>
                    <a:pt x="17487" y="311974"/>
                  </a:cubicBezTo>
                  <a:cubicBezTo>
                    <a:pt x="26781" y="311974"/>
                    <a:pt x="34308" y="304444"/>
                    <a:pt x="34308" y="295146"/>
                  </a:cubicBezTo>
                  <a:lnTo>
                    <a:pt x="34308" y="295146"/>
                  </a:lnTo>
                  <a:lnTo>
                    <a:pt x="34308" y="295146"/>
                  </a:lnTo>
                  <a:lnTo>
                    <a:pt x="36399" y="201210"/>
                  </a:lnTo>
                  <a:cubicBezTo>
                    <a:pt x="35354" y="193709"/>
                    <a:pt x="37806" y="186141"/>
                    <a:pt x="43052" y="180674"/>
                  </a:cubicBezTo>
                  <a:lnTo>
                    <a:pt x="46663" y="509829"/>
                  </a:lnTo>
                  <a:cubicBezTo>
                    <a:pt x="46663" y="522094"/>
                    <a:pt x="52080" y="533027"/>
                    <a:pt x="64530" y="534263"/>
                  </a:cubicBezTo>
                  <a:cubicBezTo>
                    <a:pt x="78786" y="535594"/>
                    <a:pt x="86864" y="524756"/>
                    <a:pt x="86864" y="510969"/>
                  </a:cubicBezTo>
                  <a:lnTo>
                    <a:pt x="90950" y="320816"/>
                  </a:lnTo>
                  <a:cubicBezTo>
                    <a:pt x="90998" y="316139"/>
                    <a:pt x="94828" y="312393"/>
                    <a:pt x="99504" y="312450"/>
                  </a:cubicBezTo>
                  <a:cubicBezTo>
                    <a:pt x="99532" y="312450"/>
                    <a:pt x="99570" y="312450"/>
                    <a:pt x="99599" y="312450"/>
                  </a:cubicBezTo>
                  <a:lnTo>
                    <a:pt x="99599" y="312450"/>
                  </a:lnTo>
                  <a:cubicBezTo>
                    <a:pt x="104265" y="312345"/>
                    <a:pt x="108142" y="316044"/>
                    <a:pt x="108247" y="320722"/>
                  </a:cubicBezTo>
                  <a:cubicBezTo>
                    <a:pt x="108247" y="320750"/>
                    <a:pt x="108247" y="320788"/>
                    <a:pt x="108247" y="320816"/>
                  </a:cubicBezTo>
                  <a:lnTo>
                    <a:pt x="112334" y="510019"/>
                  </a:lnTo>
                  <a:cubicBezTo>
                    <a:pt x="112334" y="522284"/>
                    <a:pt x="117276" y="533217"/>
                    <a:pt x="129725" y="534453"/>
                  </a:cubicBezTo>
                  <a:cubicBezTo>
                    <a:pt x="143981" y="535785"/>
                    <a:pt x="150824" y="524946"/>
                    <a:pt x="150824" y="511160"/>
                  </a:cubicBezTo>
                  <a:lnTo>
                    <a:pt x="156146" y="180864"/>
                  </a:lnTo>
                  <a:cubicBezTo>
                    <a:pt x="161230" y="185808"/>
                    <a:pt x="163720" y="192834"/>
                    <a:pt x="162893" y="199879"/>
                  </a:cubicBezTo>
                  <a:lnTo>
                    <a:pt x="164889" y="294956"/>
                  </a:lnTo>
                  <a:lnTo>
                    <a:pt x="164889" y="294956"/>
                  </a:lnTo>
                  <a:lnTo>
                    <a:pt x="164889" y="294956"/>
                  </a:lnTo>
                  <a:cubicBezTo>
                    <a:pt x="165583" y="304226"/>
                    <a:pt x="173661" y="311166"/>
                    <a:pt x="182927" y="310472"/>
                  </a:cubicBezTo>
                  <a:cubicBezTo>
                    <a:pt x="191224" y="309845"/>
                    <a:pt x="197810" y="303256"/>
                    <a:pt x="198437" y="294956"/>
                  </a:cubicBezTo>
                  <a:lnTo>
                    <a:pt x="198437" y="294956"/>
                  </a:lnTo>
                  <a:lnTo>
                    <a:pt x="198437" y="2949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55" name="Google Shape;1355;p23"/>
            <p:cNvSpPr/>
            <p:nvPr/>
          </p:nvSpPr>
          <p:spPr>
            <a:xfrm>
              <a:off x="24158075" y="5459108"/>
              <a:ext cx="656223" cy="1769177"/>
            </a:xfrm>
            <a:custGeom>
              <a:avLst/>
              <a:gdLst/>
              <a:ahLst/>
              <a:cxnLst/>
              <a:rect l="l" t="t" r="r" b="b"/>
              <a:pathLst>
                <a:path w="198341" h="534727" extrusionOk="0">
                  <a:moveTo>
                    <a:pt x="197487" y="168857"/>
                  </a:moveTo>
                  <a:cubicBezTo>
                    <a:pt x="197487" y="124361"/>
                    <a:pt x="186747" y="115519"/>
                    <a:pt x="162323" y="104680"/>
                  </a:cubicBezTo>
                  <a:cubicBezTo>
                    <a:pt x="151023" y="100364"/>
                    <a:pt x="139201" y="97578"/>
                    <a:pt x="127159" y="96409"/>
                  </a:cubicBezTo>
                  <a:cubicBezTo>
                    <a:pt x="122845" y="95924"/>
                    <a:pt x="119575" y="92292"/>
                    <a:pt x="119556" y="87947"/>
                  </a:cubicBezTo>
                  <a:lnTo>
                    <a:pt x="119556" y="83003"/>
                  </a:lnTo>
                  <a:cubicBezTo>
                    <a:pt x="119594" y="81102"/>
                    <a:pt x="120602" y="79343"/>
                    <a:pt x="122217" y="78344"/>
                  </a:cubicBezTo>
                  <a:cubicBezTo>
                    <a:pt x="134012" y="69131"/>
                    <a:pt x="140664" y="54803"/>
                    <a:pt x="140084" y="39838"/>
                  </a:cubicBezTo>
                  <a:cubicBezTo>
                    <a:pt x="138982" y="16763"/>
                    <a:pt x="119395" y="-1054"/>
                    <a:pt x="96320" y="49"/>
                  </a:cubicBezTo>
                  <a:cubicBezTo>
                    <a:pt x="74794" y="1075"/>
                    <a:pt x="57573" y="18303"/>
                    <a:pt x="56547" y="39838"/>
                  </a:cubicBezTo>
                  <a:cubicBezTo>
                    <a:pt x="56034" y="55421"/>
                    <a:pt x="63390" y="70215"/>
                    <a:pt x="76125" y="79200"/>
                  </a:cubicBezTo>
                  <a:cubicBezTo>
                    <a:pt x="77816" y="80151"/>
                    <a:pt x="78900" y="81919"/>
                    <a:pt x="78976" y="83859"/>
                  </a:cubicBezTo>
                  <a:lnTo>
                    <a:pt x="78976" y="88422"/>
                  </a:lnTo>
                  <a:cubicBezTo>
                    <a:pt x="78976" y="92672"/>
                    <a:pt x="75858" y="96276"/>
                    <a:pt x="71658" y="96884"/>
                  </a:cubicBezTo>
                  <a:cubicBezTo>
                    <a:pt x="58676" y="99232"/>
                    <a:pt x="45950" y="102798"/>
                    <a:pt x="33643" y="107533"/>
                  </a:cubicBezTo>
                  <a:cubicBezTo>
                    <a:pt x="9694" y="118276"/>
                    <a:pt x="0" y="133774"/>
                    <a:pt x="0" y="176273"/>
                  </a:cubicBezTo>
                  <a:lnTo>
                    <a:pt x="665" y="295309"/>
                  </a:lnTo>
                  <a:lnTo>
                    <a:pt x="665" y="295309"/>
                  </a:lnTo>
                  <a:lnTo>
                    <a:pt x="665" y="295309"/>
                  </a:lnTo>
                  <a:cubicBezTo>
                    <a:pt x="1359" y="304579"/>
                    <a:pt x="9437" y="311519"/>
                    <a:pt x="18703" y="310825"/>
                  </a:cubicBezTo>
                  <a:cubicBezTo>
                    <a:pt x="27000" y="310198"/>
                    <a:pt x="33586" y="303609"/>
                    <a:pt x="34213" y="295309"/>
                  </a:cubicBezTo>
                  <a:lnTo>
                    <a:pt x="34213" y="295309"/>
                  </a:lnTo>
                  <a:lnTo>
                    <a:pt x="34213" y="295309"/>
                  </a:lnTo>
                  <a:lnTo>
                    <a:pt x="36304" y="201373"/>
                  </a:lnTo>
                  <a:cubicBezTo>
                    <a:pt x="35306" y="193872"/>
                    <a:pt x="37749" y="186323"/>
                    <a:pt x="42957" y="180837"/>
                  </a:cubicBezTo>
                  <a:lnTo>
                    <a:pt x="46663" y="509991"/>
                  </a:lnTo>
                  <a:cubicBezTo>
                    <a:pt x="46663" y="522256"/>
                    <a:pt x="52080" y="533190"/>
                    <a:pt x="64435" y="534426"/>
                  </a:cubicBezTo>
                  <a:cubicBezTo>
                    <a:pt x="78786" y="535757"/>
                    <a:pt x="86864" y="524919"/>
                    <a:pt x="86864" y="511132"/>
                  </a:cubicBezTo>
                  <a:lnTo>
                    <a:pt x="90855" y="320979"/>
                  </a:lnTo>
                  <a:cubicBezTo>
                    <a:pt x="90903" y="316302"/>
                    <a:pt x="94733" y="312556"/>
                    <a:pt x="99409" y="312613"/>
                  </a:cubicBezTo>
                  <a:cubicBezTo>
                    <a:pt x="99437" y="312613"/>
                    <a:pt x="99475" y="312613"/>
                    <a:pt x="99504" y="312613"/>
                  </a:cubicBezTo>
                  <a:lnTo>
                    <a:pt x="99504" y="312613"/>
                  </a:lnTo>
                  <a:cubicBezTo>
                    <a:pt x="104170" y="312508"/>
                    <a:pt x="108047" y="316207"/>
                    <a:pt x="108152" y="320884"/>
                  </a:cubicBezTo>
                  <a:cubicBezTo>
                    <a:pt x="108152" y="320913"/>
                    <a:pt x="108152" y="320951"/>
                    <a:pt x="108152" y="320979"/>
                  </a:cubicBezTo>
                  <a:lnTo>
                    <a:pt x="112334" y="510182"/>
                  </a:lnTo>
                  <a:cubicBezTo>
                    <a:pt x="112334" y="522446"/>
                    <a:pt x="117276" y="533380"/>
                    <a:pt x="129725" y="534616"/>
                  </a:cubicBezTo>
                  <a:cubicBezTo>
                    <a:pt x="143981" y="535947"/>
                    <a:pt x="150824" y="525109"/>
                    <a:pt x="150824" y="511323"/>
                  </a:cubicBezTo>
                  <a:lnTo>
                    <a:pt x="156051" y="181027"/>
                  </a:lnTo>
                  <a:cubicBezTo>
                    <a:pt x="161135" y="185971"/>
                    <a:pt x="163625" y="192997"/>
                    <a:pt x="162798" y="200042"/>
                  </a:cubicBezTo>
                  <a:lnTo>
                    <a:pt x="164794" y="295119"/>
                  </a:lnTo>
                  <a:lnTo>
                    <a:pt x="164794" y="295119"/>
                  </a:lnTo>
                  <a:lnTo>
                    <a:pt x="164794" y="295119"/>
                  </a:lnTo>
                  <a:cubicBezTo>
                    <a:pt x="165488" y="304389"/>
                    <a:pt x="173566" y="311329"/>
                    <a:pt x="182832" y="310635"/>
                  </a:cubicBezTo>
                  <a:cubicBezTo>
                    <a:pt x="191129" y="310008"/>
                    <a:pt x="197715" y="303419"/>
                    <a:pt x="198342" y="295119"/>
                  </a:cubicBezTo>
                  <a:lnTo>
                    <a:pt x="198342" y="295119"/>
                  </a:lnTo>
                  <a:lnTo>
                    <a:pt x="198342" y="2951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56" name="Google Shape;1356;p23"/>
            <p:cNvSpPr/>
            <p:nvPr/>
          </p:nvSpPr>
          <p:spPr>
            <a:xfrm>
              <a:off x="20224484" y="4104497"/>
              <a:ext cx="656227" cy="1770888"/>
            </a:xfrm>
            <a:custGeom>
              <a:avLst/>
              <a:gdLst/>
              <a:ahLst/>
              <a:cxnLst/>
              <a:rect l="l" t="t" r="r" b="b"/>
              <a:pathLst>
                <a:path w="198342" h="535244" extrusionOk="0">
                  <a:moveTo>
                    <a:pt x="197392" y="169170"/>
                  </a:moveTo>
                  <a:cubicBezTo>
                    <a:pt x="197392" y="124769"/>
                    <a:pt x="186653" y="115927"/>
                    <a:pt x="162228" y="104993"/>
                  </a:cubicBezTo>
                  <a:cubicBezTo>
                    <a:pt x="150976" y="100658"/>
                    <a:pt x="139172" y="97910"/>
                    <a:pt x="127159" y="96817"/>
                  </a:cubicBezTo>
                  <a:cubicBezTo>
                    <a:pt x="122797" y="96332"/>
                    <a:pt x="119481" y="92652"/>
                    <a:pt x="119461" y="88260"/>
                  </a:cubicBezTo>
                  <a:lnTo>
                    <a:pt x="119461" y="83316"/>
                  </a:lnTo>
                  <a:cubicBezTo>
                    <a:pt x="119547" y="81452"/>
                    <a:pt x="120545" y="79750"/>
                    <a:pt x="122122" y="78752"/>
                  </a:cubicBezTo>
                  <a:cubicBezTo>
                    <a:pt x="133907" y="69482"/>
                    <a:pt x="140550" y="55135"/>
                    <a:pt x="139989" y="40151"/>
                  </a:cubicBezTo>
                  <a:cubicBezTo>
                    <a:pt x="139951" y="17941"/>
                    <a:pt x="121923" y="-38"/>
                    <a:pt x="99722" y="0"/>
                  </a:cubicBezTo>
                  <a:cubicBezTo>
                    <a:pt x="99266" y="0"/>
                    <a:pt x="98819" y="10"/>
                    <a:pt x="98363" y="29"/>
                  </a:cubicBezTo>
                  <a:cubicBezTo>
                    <a:pt x="75906" y="-656"/>
                    <a:pt x="57155" y="17000"/>
                    <a:pt x="56471" y="39466"/>
                  </a:cubicBezTo>
                  <a:cubicBezTo>
                    <a:pt x="56462" y="39695"/>
                    <a:pt x="56452" y="39923"/>
                    <a:pt x="56452" y="40151"/>
                  </a:cubicBezTo>
                  <a:cubicBezTo>
                    <a:pt x="55920" y="55734"/>
                    <a:pt x="63285" y="70537"/>
                    <a:pt x="76030" y="79513"/>
                  </a:cubicBezTo>
                  <a:cubicBezTo>
                    <a:pt x="77721" y="80463"/>
                    <a:pt x="78805" y="82232"/>
                    <a:pt x="78881" y="84171"/>
                  </a:cubicBezTo>
                  <a:lnTo>
                    <a:pt x="78881" y="89020"/>
                  </a:lnTo>
                  <a:cubicBezTo>
                    <a:pt x="78881" y="93270"/>
                    <a:pt x="75764" y="96864"/>
                    <a:pt x="71563" y="97482"/>
                  </a:cubicBezTo>
                  <a:cubicBezTo>
                    <a:pt x="58571" y="99830"/>
                    <a:pt x="45846" y="103424"/>
                    <a:pt x="33548" y="108226"/>
                  </a:cubicBezTo>
                  <a:cubicBezTo>
                    <a:pt x="9599" y="118874"/>
                    <a:pt x="0" y="134372"/>
                    <a:pt x="0" y="176871"/>
                  </a:cubicBezTo>
                  <a:lnTo>
                    <a:pt x="665" y="295907"/>
                  </a:lnTo>
                  <a:lnTo>
                    <a:pt x="665" y="295907"/>
                  </a:lnTo>
                  <a:lnTo>
                    <a:pt x="665" y="295907"/>
                  </a:lnTo>
                  <a:cubicBezTo>
                    <a:pt x="1359" y="305177"/>
                    <a:pt x="9437" y="312117"/>
                    <a:pt x="18703" y="311423"/>
                  </a:cubicBezTo>
                  <a:cubicBezTo>
                    <a:pt x="27000" y="310796"/>
                    <a:pt x="33586" y="304207"/>
                    <a:pt x="34213" y="295907"/>
                  </a:cubicBezTo>
                  <a:lnTo>
                    <a:pt x="34213" y="295907"/>
                  </a:lnTo>
                  <a:lnTo>
                    <a:pt x="34213" y="295907"/>
                  </a:lnTo>
                  <a:lnTo>
                    <a:pt x="36209" y="201971"/>
                  </a:lnTo>
                  <a:cubicBezTo>
                    <a:pt x="35202" y="194451"/>
                    <a:pt x="37692" y="186892"/>
                    <a:pt x="42957" y="181435"/>
                  </a:cubicBezTo>
                  <a:lnTo>
                    <a:pt x="46568" y="510685"/>
                  </a:lnTo>
                  <a:cubicBezTo>
                    <a:pt x="46568" y="522854"/>
                    <a:pt x="51985" y="533788"/>
                    <a:pt x="64435" y="535024"/>
                  </a:cubicBezTo>
                  <a:cubicBezTo>
                    <a:pt x="78691" y="536450"/>
                    <a:pt x="86769" y="525517"/>
                    <a:pt x="86769" y="511730"/>
                  </a:cubicBezTo>
                  <a:lnTo>
                    <a:pt x="90855" y="321577"/>
                  </a:lnTo>
                  <a:cubicBezTo>
                    <a:pt x="90903" y="316852"/>
                    <a:pt x="94781" y="313068"/>
                    <a:pt x="99504" y="313116"/>
                  </a:cubicBezTo>
                  <a:cubicBezTo>
                    <a:pt x="99504" y="313116"/>
                    <a:pt x="99504" y="313116"/>
                    <a:pt x="99504" y="313116"/>
                  </a:cubicBezTo>
                  <a:lnTo>
                    <a:pt x="99504" y="313116"/>
                  </a:lnTo>
                  <a:cubicBezTo>
                    <a:pt x="104227" y="313058"/>
                    <a:pt x="108095" y="316852"/>
                    <a:pt x="108152" y="321577"/>
                  </a:cubicBezTo>
                  <a:cubicBezTo>
                    <a:pt x="108152" y="321577"/>
                    <a:pt x="108152" y="321577"/>
                    <a:pt x="108152" y="321577"/>
                  </a:cubicBezTo>
                  <a:lnTo>
                    <a:pt x="112239" y="510779"/>
                  </a:lnTo>
                  <a:cubicBezTo>
                    <a:pt x="112239" y="522950"/>
                    <a:pt x="117181" y="533883"/>
                    <a:pt x="129630" y="535119"/>
                  </a:cubicBezTo>
                  <a:cubicBezTo>
                    <a:pt x="143886" y="536545"/>
                    <a:pt x="150729" y="525612"/>
                    <a:pt x="150729" y="511825"/>
                  </a:cubicBezTo>
                  <a:lnTo>
                    <a:pt x="156051" y="181530"/>
                  </a:lnTo>
                  <a:cubicBezTo>
                    <a:pt x="161107" y="186493"/>
                    <a:pt x="163597" y="193509"/>
                    <a:pt x="162798" y="200545"/>
                  </a:cubicBezTo>
                  <a:lnTo>
                    <a:pt x="164794" y="295621"/>
                  </a:lnTo>
                  <a:lnTo>
                    <a:pt x="164794" y="295621"/>
                  </a:lnTo>
                  <a:lnTo>
                    <a:pt x="164794" y="295621"/>
                  </a:lnTo>
                  <a:cubicBezTo>
                    <a:pt x="165488" y="304891"/>
                    <a:pt x="173566" y="311832"/>
                    <a:pt x="182832" y="311138"/>
                  </a:cubicBezTo>
                  <a:cubicBezTo>
                    <a:pt x="191129" y="310511"/>
                    <a:pt x="197715" y="303922"/>
                    <a:pt x="198342" y="295621"/>
                  </a:cubicBezTo>
                  <a:lnTo>
                    <a:pt x="198342" y="295621"/>
                  </a:lnTo>
                  <a:lnTo>
                    <a:pt x="198342" y="2956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60"/>
        <p:cNvGrpSpPr/>
        <p:nvPr/>
      </p:nvGrpSpPr>
      <p:grpSpPr>
        <a:xfrm>
          <a:off x="0" y="0"/>
          <a:ext cx="0" cy="0"/>
          <a:chOff x="0" y="0"/>
          <a:chExt cx="0" cy="0"/>
        </a:xfrm>
      </p:grpSpPr>
      <p:sp>
        <p:nvSpPr>
          <p:cNvPr id="1361" name="Google Shape;1361;p24"/>
          <p:cNvSpPr/>
          <p:nvPr/>
        </p:nvSpPr>
        <p:spPr>
          <a:xfrm>
            <a:off x="0" y="0"/>
            <a:ext cx="24377650" cy="13716000"/>
          </a:xfrm>
          <a:custGeom>
            <a:avLst/>
            <a:gdLst/>
            <a:ahLst/>
            <a:cxnLst/>
            <a:rect l="l" t="t" r="r" b="b"/>
            <a:pathLst>
              <a:path w="11811000" h="13552074" extrusionOk="0">
                <a:moveTo>
                  <a:pt x="0" y="0"/>
                </a:moveTo>
                <a:lnTo>
                  <a:pt x="11811000" y="0"/>
                </a:lnTo>
                <a:lnTo>
                  <a:pt x="11811000" y="13552075"/>
                </a:lnTo>
                <a:lnTo>
                  <a:pt x="0" y="13552075"/>
                </a:lnTo>
                <a:close/>
              </a:path>
            </a:pathLst>
          </a:custGeom>
          <a:solidFill>
            <a:srgbClr val="A0A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362" name="Google Shape;1362;p24"/>
          <p:cNvSpPr/>
          <p:nvPr/>
        </p:nvSpPr>
        <p:spPr>
          <a:xfrm>
            <a:off x="1764224" y="5196006"/>
            <a:ext cx="14390618"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0">
                <a:solidFill>
                  <a:schemeClr val="lt1"/>
                </a:solidFill>
                <a:latin typeface="Fjalla One"/>
                <a:ea typeface="Fjalla One"/>
                <a:cs typeface="Fjalla One"/>
                <a:sym typeface="Fjalla One"/>
              </a:rPr>
              <a:t>THANK </a:t>
            </a:r>
            <a:r>
              <a:rPr lang="en-US" sz="21000">
                <a:solidFill>
                  <a:schemeClr val="accent2"/>
                </a:solidFill>
                <a:latin typeface="Fjalla One"/>
                <a:ea typeface="Fjalla One"/>
                <a:cs typeface="Fjalla One"/>
                <a:sym typeface="Fjalla One"/>
              </a:rPr>
              <a:t>YOU</a:t>
            </a:r>
            <a:endParaRPr/>
          </a:p>
        </p:txBody>
      </p:sp>
      <p:sp>
        <p:nvSpPr>
          <p:cNvPr id="1363" name="Google Shape;1363;p24"/>
          <p:cNvSpPr txBox="1"/>
          <p:nvPr/>
        </p:nvSpPr>
        <p:spPr>
          <a:xfrm>
            <a:off x="13715726" y="5534502"/>
            <a:ext cx="7526145"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Montserrat Light"/>
                <a:ea typeface="Montserrat Light"/>
                <a:cs typeface="Montserrat Light"/>
                <a:sym typeface="Montserrat Light"/>
              </a:rPr>
              <a:t>They are typically fair in their analysis of different brands and products and very often, their audiences trust their content.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3a43581f3_0_62"/>
          <p:cNvSpPr/>
          <p:nvPr/>
        </p:nvSpPr>
        <p:spPr>
          <a:xfrm>
            <a:off x="6840200" y="6648450"/>
            <a:ext cx="5056800" cy="4785900"/>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123a43581f3_0_62"/>
          <p:cNvSpPr/>
          <p:nvPr/>
        </p:nvSpPr>
        <p:spPr>
          <a:xfrm>
            <a:off x="12517100" y="6648450"/>
            <a:ext cx="5056800" cy="4785900"/>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123a43581f3_0_62"/>
          <p:cNvSpPr/>
          <p:nvPr/>
        </p:nvSpPr>
        <p:spPr>
          <a:xfrm>
            <a:off x="18157550" y="6648450"/>
            <a:ext cx="5056800" cy="4785900"/>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g123a43581f3_0_62"/>
          <p:cNvSpPr/>
          <p:nvPr/>
        </p:nvSpPr>
        <p:spPr>
          <a:xfrm>
            <a:off x="1163300" y="6648450"/>
            <a:ext cx="5056800" cy="4785900"/>
          </a:xfrm>
          <a:prstGeom prst="rect">
            <a:avLst/>
          </a:prstGeom>
          <a:solidFill>
            <a:srgbClr val="D8D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g123a43581f3_0_62"/>
          <p:cNvGrpSpPr/>
          <p:nvPr/>
        </p:nvGrpSpPr>
        <p:grpSpPr>
          <a:xfrm>
            <a:off x="-1" y="1198524"/>
            <a:ext cx="11961832" cy="1846856"/>
            <a:chOff x="-514" y="18753927"/>
            <a:chExt cx="11961832" cy="1846856"/>
          </a:xfrm>
        </p:grpSpPr>
        <p:sp>
          <p:nvSpPr>
            <p:cNvPr id="82" name="Google Shape;82;g123a43581f3_0_62"/>
            <p:cNvSpPr/>
            <p:nvPr/>
          </p:nvSpPr>
          <p:spPr>
            <a:xfrm>
              <a:off x="-514" y="18753927"/>
              <a:ext cx="11961832"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83" name="Google Shape;83;g123a43581f3_0_62"/>
            <p:cNvSpPr/>
            <p:nvPr/>
          </p:nvSpPr>
          <p:spPr>
            <a:xfrm>
              <a:off x="1352828" y="19163642"/>
              <a:ext cx="101355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COVID-19 Recommendations</a:t>
              </a:r>
              <a:endParaRPr/>
            </a:p>
          </p:txBody>
        </p:sp>
      </p:grpSp>
      <p:grpSp>
        <p:nvGrpSpPr>
          <p:cNvPr id="84" name="Google Shape;84;g123a43581f3_0_62"/>
          <p:cNvGrpSpPr/>
          <p:nvPr/>
        </p:nvGrpSpPr>
        <p:grpSpPr>
          <a:xfrm>
            <a:off x="1163299" y="4789952"/>
            <a:ext cx="22051037" cy="6308572"/>
            <a:chOff x="2052450" y="4443382"/>
            <a:chExt cx="20372355" cy="5381822"/>
          </a:xfrm>
        </p:grpSpPr>
        <p:grpSp>
          <p:nvGrpSpPr>
            <p:cNvPr id="85" name="Google Shape;85;g123a43581f3_0_62"/>
            <p:cNvGrpSpPr/>
            <p:nvPr/>
          </p:nvGrpSpPr>
          <p:grpSpPr>
            <a:xfrm>
              <a:off x="2052458" y="6135498"/>
              <a:ext cx="20306195" cy="3689706"/>
              <a:chOff x="2052458" y="7706550"/>
              <a:chExt cx="20306195" cy="3689706"/>
            </a:xfrm>
          </p:grpSpPr>
          <p:sp>
            <p:nvSpPr>
              <p:cNvPr id="86" name="Google Shape;86;g123a43581f3_0_62"/>
              <p:cNvSpPr txBox="1"/>
              <p:nvPr/>
            </p:nvSpPr>
            <p:spPr>
              <a:xfrm>
                <a:off x="2052458" y="7706556"/>
                <a:ext cx="4572000" cy="3689700"/>
              </a:xfrm>
              <a:prstGeom prst="rect">
                <a:avLst/>
              </a:prstGeom>
              <a:noFill/>
              <a:ln>
                <a:noFill/>
              </a:ln>
            </p:spPr>
            <p:txBody>
              <a:bodyPr spcFirstLastPara="1" wrap="square" lIns="91425" tIns="45700" rIns="91425" bIns="45700" anchor="t" anchorCtr="0">
                <a:spAutoFit/>
              </a:bodyPr>
              <a:lstStyle/>
              <a:p>
                <a:pPr marL="342900" marR="0" lvl="0" indent="-323850" algn="l" rtl="0">
                  <a:spcBef>
                    <a:spcPts val="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Temperature and precipitation data for 210 cities in separate CSV files</a:t>
                </a:r>
                <a:endParaRPr sz="2500">
                  <a:solidFill>
                    <a:schemeClr val="dk2"/>
                  </a:solidFill>
                </a:endParaRPr>
              </a:p>
              <a:p>
                <a:pPr marL="914400" marR="0" lvl="1" indent="-3873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Format: timeseries, daily</a:t>
                </a:r>
                <a:endParaRPr sz="2500">
                  <a:solidFill>
                    <a:schemeClr val="dk2"/>
                  </a:solidFill>
                </a:endParaRPr>
              </a:p>
              <a:p>
                <a:pPr marL="914400" marR="0" lvl="1" indent="-3873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Granularity: cities latitudes &amp; longitudes</a:t>
                </a:r>
                <a:endParaRPr sz="2500">
                  <a:solidFill>
                    <a:schemeClr val="dk2"/>
                  </a:solidFill>
                  <a:latin typeface="Montserrat Light"/>
                  <a:ea typeface="Montserrat Light"/>
                  <a:cs typeface="Montserrat Light"/>
                  <a:sym typeface="Montserrat Light"/>
                </a:endParaRPr>
              </a:p>
              <a:p>
                <a:pPr marL="342900" marR="0" lvl="0" indent="-323850" algn="l" rtl="0">
                  <a:spcBef>
                    <a:spcPts val="1000"/>
                  </a:spcBef>
                  <a:spcAft>
                    <a:spcPts val="100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One additional CSV file with the names of cities, stations and of their respective Geo-Coordinates</a:t>
                </a:r>
                <a:endParaRPr sz="2500">
                  <a:solidFill>
                    <a:schemeClr val="dk2"/>
                  </a:solidFill>
                  <a:latin typeface="Montserrat Light"/>
                  <a:ea typeface="Montserrat Light"/>
                  <a:cs typeface="Montserrat Light"/>
                  <a:sym typeface="Montserrat Light"/>
                </a:endParaRPr>
              </a:p>
            </p:txBody>
          </p:sp>
          <p:sp>
            <p:nvSpPr>
              <p:cNvPr id="87" name="Google Shape;87;g123a43581f3_0_62"/>
              <p:cNvSpPr txBox="1"/>
              <p:nvPr/>
            </p:nvSpPr>
            <p:spPr>
              <a:xfrm>
                <a:off x="7286052" y="7706550"/>
                <a:ext cx="4671600" cy="1610700"/>
              </a:xfrm>
              <a:prstGeom prst="rect">
                <a:avLst/>
              </a:prstGeom>
              <a:noFill/>
              <a:ln>
                <a:noFill/>
              </a:ln>
            </p:spPr>
            <p:txBody>
              <a:bodyPr spcFirstLastPara="1" wrap="square" lIns="91425" tIns="45700" rIns="91425" bIns="45700" anchor="t" anchorCtr="0">
                <a:spAutoFit/>
              </a:bodyPr>
              <a:lstStyle/>
              <a:p>
                <a:pPr marL="342900" marR="0" lvl="0" indent="-323850" algn="l" rtl="0">
                  <a:spcBef>
                    <a:spcPts val="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Covid cases</a:t>
                </a:r>
                <a:endParaRPr sz="2500">
                  <a:solidFill>
                    <a:schemeClr val="dk2"/>
                  </a:solidFill>
                  <a:latin typeface="Montserrat Light"/>
                  <a:ea typeface="Montserrat Light"/>
                  <a:cs typeface="Montserrat Light"/>
                  <a:sym typeface="Montserrat Light"/>
                </a:endParaRPr>
              </a:p>
              <a:p>
                <a:pPr marL="914400" marR="0" lvl="1" indent="-3873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Format: panel data, daily</a:t>
                </a:r>
                <a:endParaRPr sz="2500">
                  <a:solidFill>
                    <a:schemeClr val="dk2"/>
                  </a:solidFill>
                  <a:latin typeface="Montserrat Light"/>
                  <a:ea typeface="Montserrat Light"/>
                  <a:cs typeface="Montserrat Light"/>
                  <a:sym typeface="Montserrat Light"/>
                </a:endParaRPr>
              </a:p>
              <a:p>
                <a:pPr marL="914400" marR="0" lvl="1" indent="-387350" algn="l" rtl="0">
                  <a:spcBef>
                    <a:spcPts val="1000"/>
                  </a:spcBef>
                  <a:spcAft>
                    <a:spcPts val="100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Granularity: cities latitudes &amp; longitudes</a:t>
                </a:r>
                <a:endParaRPr sz="2500">
                  <a:solidFill>
                    <a:schemeClr val="dk2"/>
                  </a:solidFill>
                </a:endParaRPr>
              </a:p>
            </p:txBody>
          </p:sp>
          <p:sp>
            <p:nvSpPr>
              <p:cNvPr id="88" name="Google Shape;88;g123a43581f3_0_62"/>
              <p:cNvSpPr txBox="1"/>
              <p:nvPr/>
            </p:nvSpPr>
            <p:spPr>
              <a:xfrm>
                <a:off x="12574993" y="7706550"/>
                <a:ext cx="4572000" cy="2595600"/>
              </a:xfrm>
              <a:prstGeom prst="rect">
                <a:avLst/>
              </a:prstGeom>
              <a:noFill/>
              <a:ln>
                <a:noFill/>
              </a:ln>
            </p:spPr>
            <p:txBody>
              <a:bodyPr spcFirstLastPara="1" wrap="square" lIns="91425" tIns="45700" rIns="91425" bIns="45700" anchor="t" anchorCtr="0">
                <a:spAutoFit/>
              </a:bodyPr>
              <a:lstStyle/>
              <a:p>
                <a:pPr marL="342900" marR="0" lvl="0" indent="-323850" algn="l" rtl="0">
                  <a:spcBef>
                    <a:spcPts val="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Population density</a:t>
                </a:r>
                <a:endParaRPr sz="2500">
                  <a:solidFill>
                    <a:schemeClr val="dk2"/>
                  </a:solidFill>
                  <a:latin typeface="Montserrat Light"/>
                  <a:ea typeface="Montserrat Light"/>
                  <a:cs typeface="Montserrat Light"/>
                  <a:sym typeface="Montserrat Light"/>
                </a:endParaRPr>
              </a:p>
              <a:p>
                <a:pPr marL="914400" marR="0" lvl="1" indent="-3873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Format: for one year</a:t>
                </a:r>
                <a:endParaRPr sz="2500">
                  <a:solidFill>
                    <a:schemeClr val="dk2"/>
                  </a:solidFill>
                  <a:latin typeface="Montserrat Light"/>
                  <a:ea typeface="Montserrat Light"/>
                  <a:cs typeface="Montserrat Light"/>
                  <a:sym typeface="Montserrat Light"/>
                </a:endParaRPr>
              </a:p>
              <a:p>
                <a:pPr marL="914400" marR="0" lvl="1" indent="-3873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Granularity: per county</a:t>
                </a:r>
                <a:endParaRPr sz="2500">
                  <a:solidFill>
                    <a:schemeClr val="dk2"/>
                  </a:solidFill>
                  <a:latin typeface="Montserrat Light"/>
                  <a:ea typeface="Montserrat Light"/>
                  <a:cs typeface="Montserrat Light"/>
                  <a:sym typeface="Montserrat Light"/>
                </a:endParaRPr>
              </a:p>
              <a:p>
                <a:pPr marL="457200" lvl="0" indent="-387350" algn="l" rtl="0">
                  <a:spcBef>
                    <a:spcPts val="1000"/>
                  </a:spcBef>
                  <a:spcAft>
                    <a:spcPts val="0"/>
                  </a:spcAft>
                  <a:buClr>
                    <a:schemeClr val="dk2"/>
                  </a:buClr>
                  <a:buSzPts val="2500"/>
                  <a:buChar char="•"/>
                </a:pPr>
                <a:r>
                  <a:rPr lang="en-US" sz="2500">
                    <a:solidFill>
                      <a:schemeClr val="dk2"/>
                    </a:solidFill>
                    <a:latin typeface="Montserrat Light"/>
                    <a:ea typeface="Montserrat Light"/>
                    <a:cs typeface="Montserrat Light"/>
                    <a:sym typeface="Montserrat Light"/>
                  </a:rPr>
                  <a:t>Housing units</a:t>
                </a:r>
                <a:endParaRPr sz="2500">
                  <a:solidFill>
                    <a:schemeClr val="dk2"/>
                  </a:solidFill>
                  <a:latin typeface="Montserrat Light"/>
                  <a:ea typeface="Montserrat Light"/>
                  <a:cs typeface="Montserrat Light"/>
                  <a:sym typeface="Montserrat Light"/>
                </a:endParaRPr>
              </a:p>
              <a:p>
                <a:pPr marL="914400" lvl="1" indent="-387350" algn="l" rtl="0">
                  <a:spcBef>
                    <a:spcPts val="1000"/>
                  </a:spcBef>
                  <a:spcAft>
                    <a:spcPts val="0"/>
                  </a:spcAft>
                  <a:buClr>
                    <a:schemeClr val="dk2"/>
                  </a:buClr>
                  <a:buSzPts val="2500"/>
                  <a:buChar char="○"/>
                </a:pPr>
                <a:r>
                  <a:rPr lang="en-US" sz="2500">
                    <a:solidFill>
                      <a:schemeClr val="dk2"/>
                    </a:solidFill>
                    <a:latin typeface="Montserrat Light"/>
                    <a:ea typeface="Montserrat Light"/>
                    <a:cs typeface="Montserrat Light"/>
                    <a:sym typeface="Montserrat Light"/>
                  </a:rPr>
                  <a:t>Format: yearly</a:t>
                </a:r>
                <a:endParaRPr sz="2500">
                  <a:solidFill>
                    <a:schemeClr val="dk2"/>
                  </a:solidFill>
                  <a:latin typeface="Montserrat Light"/>
                  <a:ea typeface="Montserrat Light"/>
                  <a:cs typeface="Montserrat Light"/>
                  <a:sym typeface="Montserrat Light"/>
                </a:endParaRPr>
              </a:p>
              <a:p>
                <a:pPr marL="914400" lvl="1" indent="-387350" algn="l" rtl="0">
                  <a:spcBef>
                    <a:spcPts val="1000"/>
                  </a:spcBef>
                  <a:spcAft>
                    <a:spcPts val="1000"/>
                  </a:spcAft>
                  <a:buClr>
                    <a:schemeClr val="dk2"/>
                  </a:buClr>
                  <a:buSzPts val="2500"/>
                  <a:buChar char="○"/>
                </a:pPr>
                <a:r>
                  <a:rPr lang="en-US" sz="2500">
                    <a:solidFill>
                      <a:schemeClr val="dk2"/>
                    </a:solidFill>
                    <a:latin typeface="Montserrat Light"/>
                    <a:ea typeface="Montserrat Light"/>
                    <a:cs typeface="Montserrat Light"/>
                    <a:sym typeface="Montserrat Light"/>
                  </a:rPr>
                  <a:t>Granularity: per county</a:t>
                </a:r>
                <a:endParaRPr sz="2500">
                  <a:solidFill>
                    <a:schemeClr val="dk2"/>
                  </a:solidFill>
                  <a:latin typeface="Montserrat Light"/>
                  <a:ea typeface="Montserrat Light"/>
                  <a:cs typeface="Montserrat Light"/>
                  <a:sym typeface="Montserrat Light"/>
                </a:endParaRPr>
              </a:p>
            </p:txBody>
          </p:sp>
          <p:sp>
            <p:nvSpPr>
              <p:cNvPr id="89" name="Google Shape;89;g123a43581f3_0_62"/>
              <p:cNvSpPr txBox="1"/>
              <p:nvPr/>
            </p:nvSpPr>
            <p:spPr>
              <a:xfrm>
                <a:off x="17786653" y="7706550"/>
                <a:ext cx="4572000" cy="1720200"/>
              </a:xfrm>
              <a:prstGeom prst="rect">
                <a:avLst/>
              </a:prstGeom>
              <a:noFill/>
              <a:ln>
                <a:noFill/>
              </a:ln>
            </p:spPr>
            <p:txBody>
              <a:bodyPr spcFirstLastPara="1" wrap="square" lIns="91425" tIns="45700" rIns="91425" bIns="45700" anchor="t" anchorCtr="0">
                <a:spAutoFit/>
              </a:bodyPr>
              <a:lstStyle/>
              <a:p>
                <a:pPr marL="342900" marR="0" lvl="0" indent="-323850" algn="l" rtl="0">
                  <a:spcBef>
                    <a:spcPts val="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Cities</a:t>
                </a:r>
                <a:endParaRPr sz="2500">
                  <a:solidFill>
                    <a:schemeClr val="dk2"/>
                  </a:solidFill>
                  <a:latin typeface="Montserrat Light"/>
                  <a:ea typeface="Montserrat Light"/>
                  <a:cs typeface="Montserrat Light"/>
                  <a:sym typeface="Montserrat Light"/>
                </a:endParaRPr>
              </a:p>
              <a:p>
                <a:pPr marL="342900" marR="0" lvl="0" indent="-3238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Counties</a:t>
                </a:r>
                <a:endParaRPr sz="2500">
                  <a:solidFill>
                    <a:schemeClr val="dk2"/>
                  </a:solidFill>
                  <a:latin typeface="Montserrat Light"/>
                  <a:ea typeface="Montserrat Light"/>
                  <a:cs typeface="Montserrat Light"/>
                  <a:sym typeface="Montserrat Light"/>
                </a:endParaRPr>
              </a:p>
              <a:p>
                <a:pPr marL="342900" marR="0" lvl="0" indent="-323850" algn="l" rtl="0">
                  <a:spcBef>
                    <a:spcPts val="1000"/>
                  </a:spcBef>
                  <a:spcAft>
                    <a:spcPts val="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States</a:t>
                </a:r>
                <a:endParaRPr sz="2500">
                  <a:solidFill>
                    <a:schemeClr val="dk2"/>
                  </a:solidFill>
                </a:endParaRPr>
              </a:p>
              <a:p>
                <a:pPr marL="342900" marR="0" lvl="0" indent="-323850" algn="l" rtl="0">
                  <a:spcBef>
                    <a:spcPts val="1000"/>
                  </a:spcBef>
                  <a:spcAft>
                    <a:spcPts val="1000"/>
                  </a:spcAft>
                  <a:buClr>
                    <a:schemeClr val="dk2"/>
                  </a:buClr>
                  <a:buSzPts val="2500"/>
                  <a:buFont typeface="Arial"/>
                  <a:buChar char="•"/>
                </a:pPr>
                <a:r>
                  <a:rPr lang="en-US" sz="2500">
                    <a:solidFill>
                      <a:schemeClr val="dk2"/>
                    </a:solidFill>
                    <a:latin typeface="Montserrat Light"/>
                    <a:ea typeface="Montserrat Light"/>
                    <a:cs typeface="Montserrat Light"/>
                    <a:sym typeface="Montserrat Light"/>
                  </a:rPr>
                  <a:t>Geo-Coordinates</a:t>
                </a:r>
                <a:endParaRPr sz="2500">
                  <a:solidFill>
                    <a:schemeClr val="dk2"/>
                  </a:solidFill>
                </a:endParaRPr>
              </a:p>
            </p:txBody>
          </p:sp>
        </p:grpSp>
        <p:grpSp>
          <p:nvGrpSpPr>
            <p:cNvPr id="90" name="Google Shape;90;g123a43581f3_0_62"/>
            <p:cNvGrpSpPr/>
            <p:nvPr/>
          </p:nvGrpSpPr>
          <p:grpSpPr>
            <a:xfrm>
              <a:off x="2052450" y="4443382"/>
              <a:ext cx="20372355" cy="1477463"/>
              <a:chOff x="2052450" y="5871153"/>
              <a:chExt cx="20372355" cy="1477463"/>
            </a:xfrm>
          </p:grpSpPr>
          <p:grpSp>
            <p:nvGrpSpPr>
              <p:cNvPr id="91" name="Google Shape;91;g123a43581f3_0_62"/>
              <p:cNvGrpSpPr/>
              <p:nvPr/>
            </p:nvGrpSpPr>
            <p:grpSpPr>
              <a:xfrm>
                <a:off x="2052450" y="5871153"/>
                <a:ext cx="4671600" cy="1476426"/>
                <a:chOff x="2052450" y="5997277"/>
                <a:chExt cx="4671600" cy="1476426"/>
              </a:xfrm>
            </p:grpSpPr>
            <p:sp>
              <p:nvSpPr>
                <p:cNvPr id="92" name="Google Shape;92;g123a43581f3_0_62"/>
                <p:cNvSpPr/>
                <p:nvPr/>
              </p:nvSpPr>
              <p:spPr>
                <a:xfrm>
                  <a:off x="2052450" y="5997277"/>
                  <a:ext cx="4671580" cy="147642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93" name="Google Shape;93;g123a43581f3_0_62"/>
                <p:cNvSpPr txBox="1"/>
                <p:nvPr/>
              </p:nvSpPr>
              <p:spPr>
                <a:xfrm>
                  <a:off x="2052450" y="6166561"/>
                  <a:ext cx="4671600" cy="123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Temperature</a:t>
                  </a:r>
                  <a:endParaRPr sz="4400" b="1">
                    <a:solidFill>
                      <a:schemeClr val="lt1"/>
                    </a:solidFill>
                    <a:latin typeface="Fjalla One"/>
                    <a:ea typeface="Fjalla One"/>
                    <a:cs typeface="Fjalla One"/>
                    <a:sym typeface="Fjalla One"/>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Data</a:t>
                  </a:r>
                  <a:endParaRPr/>
                </a:p>
              </p:txBody>
            </p:sp>
          </p:grpSp>
          <p:grpSp>
            <p:nvGrpSpPr>
              <p:cNvPr id="94" name="Google Shape;94;g123a43581f3_0_62"/>
              <p:cNvGrpSpPr/>
              <p:nvPr/>
            </p:nvGrpSpPr>
            <p:grpSpPr>
              <a:xfrm>
                <a:off x="7286042" y="5872189"/>
                <a:ext cx="4671580" cy="1476426"/>
                <a:chOff x="2052464" y="5998313"/>
                <a:chExt cx="4671580" cy="1476426"/>
              </a:xfrm>
            </p:grpSpPr>
            <p:sp>
              <p:nvSpPr>
                <p:cNvPr id="95" name="Google Shape;95;g123a43581f3_0_62"/>
                <p:cNvSpPr/>
                <p:nvPr/>
              </p:nvSpPr>
              <p:spPr>
                <a:xfrm>
                  <a:off x="2052464" y="5998313"/>
                  <a:ext cx="4671580" cy="147642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96" name="Google Shape;96;g123a43581f3_0_62"/>
                <p:cNvSpPr txBox="1"/>
                <p:nvPr/>
              </p:nvSpPr>
              <p:spPr>
                <a:xfrm>
                  <a:off x="2421735" y="6166547"/>
                  <a:ext cx="3833400" cy="123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Covid </a:t>
                  </a:r>
                  <a:endParaRPr sz="4400" b="1">
                    <a:solidFill>
                      <a:schemeClr val="lt1"/>
                    </a:solidFill>
                    <a:latin typeface="Fjalla One"/>
                    <a:ea typeface="Fjalla One"/>
                    <a:cs typeface="Fjalla One"/>
                    <a:sym typeface="Fjalla One"/>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Cases</a:t>
                  </a:r>
                  <a:endParaRPr/>
                </a:p>
              </p:txBody>
            </p:sp>
          </p:grpSp>
          <p:grpSp>
            <p:nvGrpSpPr>
              <p:cNvPr id="97" name="Google Shape;97;g123a43581f3_0_62"/>
              <p:cNvGrpSpPr/>
              <p:nvPr/>
            </p:nvGrpSpPr>
            <p:grpSpPr>
              <a:xfrm>
                <a:off x="12519612" y="5871153"/>
                <a:ext cx="4671606" cy="1476426"/>
                <a:chOff x="2052456" y="5997277"/>
                <a:chExt cx="4671606" cy="1476426"/>
              </a:xfrm>
            </p:grpSpPr>
            <p:sp>
              <p:nvSpPr>
                <p:cNvPr id="98" name="Google Shape;98;g123a43581f3_0_62"/>
                <p:cNvSpPr/>
                <p:nvPr/>
              </p:nvSpPr>
              <p:spPr>
                <a:xfrm>
                  <a:off x="2052456" y="5997277"/>
                  <a:ext cx="4671580" cy="147642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99" name="Google Shape;99;g123a43581f3_0_62"/>
                <p:cNvSpPr txBox="1"/>
                <p:nvPr/>
              </p:nvSpPr>
              <p:spPr>
                <a:xfrm>
                  <a:off x="2052462" y="6166543"/>
                  <a:ext cx="4671600" cy="123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Population Density</a:t>
                  </a:r>
                  <a:endParaRPr sz="4400" b="1">
                    <a:solidFill>
                      <a:schemeClr val="lt1"/>
                    </a:solidFill>
                    <a:latin typeface="Fjalla One"/>
                    <a:ea typeface="Fjalla One"/>
                    <a:cs typeface="Fjalla One"/>
                    <a:sym typeface="Fjalla One"/>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&amp; Housing units</a:t>
                  </a:r>
                  <a:endParaRPr/>
                </a:p>
              </p:txBody>
            </p:sp>
          </p:grpSp>
          <p:grpSp>
            <p:nvGrpSpPr>
              <p:cNvPr id="100" name="Google Shape;100;g123a43581f3_0_62"/>
              <p:cNvGrpSpPr/>
              <p:nvPr/>
            </p:nvGrpSpPr>
            <p:grpSpPr>
              <a:xfrm>
                <a:off x="17753181" y="5871153"/>
                <a:ext cx="4671623" cy="1476426"/>
                <a:chOff x="2052447" y="5997277"/>
                <a:chExt cx="4671623" cy="1476426"/>
              </a:xfrm>
            </p:grpSpPr>
            <p:sp>
              <p:nvSpPr>
                <p:cNvPr id="101" name="Google Shape;101;g123a43581f3_0_62"/>
                <p:cNvSpPr/>
                <p:nvPr/>
              </p:nvSpPr>
              <p:spPr>
                <a:xfrm>
                  <a:off x="2052447" y="5997277"/>
                  <a:ext cx="4671580" cy="147642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2" name="Google Shape;102;g123a43581f3_0_62"/>
                <p:cNvSpPr txBox="1"/>
                <p:nvPr/>
              </p:nvSpPr>
              <p:spPr>
                <a:xfrm>
                  <a:off x="2052470" y="6081340"/>
                  <a:ext cx="4671600" cy="26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grpSp>
        </p:grpSp>
      </p:grpSp>
      <p:sp>
        <p:nvSpPr>
          <p:cNvPr id="103" name="Google Shape;103;g123a43581f3_0_62"/>
          <p:cNvSpPr txBox="1"/>
          <p:nvPr/>
        </p:nvSpPr>
        <p:spPr>
          <a:xfrm>
            <a:off x="18157552" y="4989080"/>
            <a:ext cx="50568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City County</a:t>
            </a:r>
            <a:endParaRPr sz="4400" b="1">
              <a:solidFill>
                <a:schemeClr val="lt1"/>
              </a:solidFill>
              <a:latin typeface="Fjalla One"/>
              <a:ea typeface="Fjalla One"/>
              <a:cs typeface="Fjalla One"/>
              <a:sym typeface="Fjalla One"/>
            </a:endParaRPr>
          </a:p>
          <a:p>
            <a:pPr marL="0" marR="0" lvl="0" indent="0" algn="ctr" rtl="0">
              <a:spcBef>
                <a:spcPts val="0"/>
              </a:spcBef>
              <a:spcAft>
                <a:spcPts val="0"/>
              </a:spcAft>
              <a:buNone/>
            </a:pPr>
            <a:r>
              <a:rPr lang="en-US" sz="4400" b="1">
                <a:solidFill>
                  <a:schemeClr val="lt1"/>
                </a:solidFill>
                <a:latin typeface="Fjalla One"/>
                <a:ea typeface="Fjalla One"/>
                <a:cs typeface="Fjalla One"/>
                <a:sym typeface="Fjalla One"/>
              </a:rPr>
              <a:t>Mapping Table </a:t>
            </a:r>
            <a:endParaRPr/>
          </a:p>
        </p:txBody>
      </p:sp>
      <p:sp>
        <p:nvSpPr>
          <p:cNvPr id="104" name="Google Shape;104;g123a43581f3_0_62"/>
          <p:cNvSpPr/>
          <p:nvPr/>
        </p:nvSpPr>
        <p:spPr>
          <a:xfrm>
            <a:off x="1353251" y="3483150"/>
            <a:ext cx="205824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We used various datasets to be able to solve our research question.</a:t>
            </a:r>
            <a:endParaRPr sz="4400">
              <a:solidFill>
                <a:schemeClr val="accent2"/>
              </a:solidFill>
              <a:latin typeface="Fjalla One"/>
              <a:ea typeface="Fjalla One"/>
              <a:cs typeface="Fjalla One"/>
              <a:sym typeface="Fjalla One"/>
            </a:endParaRPr>
          </a:p>
          <a:p>
            <a:pPr marL="0" marR="0" lvl="0" indent="0" algn="l" rtl="0">
              <a:spcBef>
                <a:spcPts val="0"/>
              </a:spcBef>
              <a:spcAft>
                <a:spcPts val="0"/>
              </a:spcAft>
              <a:buNone/>
            </a:pPr>
            <a:endParaRPr sz="4400">
              <a:solidFill>
                <a:schemeClr val="accent2"/>
              </a:solidFill>
              <a:latin typeface="Fjalla One"/>
              <a:ea typeface="Fjalla One"/>
              <a:cs typeface="Fjalla One"/>
              <a:sym typeface="Fjall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23a43581f3_0_91"/>
          <p:cNvSpPr/>
          <p:nvPr/>
        </p:nvSpPr>
        <p:spPr>
          <a:xfrm rot="-7138975">
            <a:off x="14897653" y="6149119"/>
            <a:ext cx="721909" cy="3214511"/>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123a43581f3_0_91"/>
          <p:cNvSpPr/>
          <p:nvPr/>
        </p:nvSpPr>
        <p:spPr>
          <a:xfrm>
            <a:off x="1054075" y="8658150"/>
            <a:ext cx="3176064" cy="135518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g123a43581f3_0_91"/>
          <p:cNvGrpSpPr/>
          <p:nvPr/>
        </p:nvGrpSpPr>
        <p:grpSpPr>
          <a:xfrm>
            <a:off x="0" y="1198582"/>
            <a:ext cx="13858019" cy="1846856"/>
            <a:chOff x="-514" y="18753927"/>
            <a:chExt cx="13629051" cy="1846856"/>
          </a:xfrm>
        </p:grpSpPr>
        <p:sp>
          <p:nvSpPr>
            <p:cNvPr id="112" name="Google Shape;112;g123a43581f3_0_91"/>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3" name="Google Shape;113;g123a43581f3_0_91"/>
            <p:cNvSpPr/>
            <p:nvPr/>
          </p:nvSpPr>
          <p:spPr>
            <a:xfrm>
              <a:off x="1352837" y="19163653"/>
              <a:ext cx="122757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Data cleansing and data preparation</a:t>
              </a:r>
              <a:endParaRPr/>
            </a:p>
          </p:txBody>
        </p:sp>
      </p:grpSp>
      <p:sp>
        <p:nvSpPr>
          <p:cNvPr id="114" name="Google Shape;114;g123a43581f3_0_91"/>
          <p:cNvSpPr/>
          <p:nvPr/>
        </p:nvSpPr>
        <p:spPr>
          <a:xfrm>
            <a:off x="1353251" y="3483150"/>
            <a:ext cx="205824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We combined various data sources in order to create a unique finale dataset. </a:t>
            </a:r>
            <a:endParaRPr sz="4400">
              <a:solidFill>
                <a:schemeClr val="accent2"/>
              </a:solidFill>
              <a:latin typeface="Fjalla One"/>
              <a:ea typeface="Fjalla One"/>
              <a:cs typeface="Fjalla One"/>
              <a:sym typeface="Fjalla One"/>
            </a:endParaRPr>
          </a:p>
          <a:p>
            <a:pPr marL="0" marR="0" lvl="0" indent="0" algn="l" rtl="0">
              <a:spcBef>
                <a:spcPts val="0"/>
              </a:spcBef>
              <a:spcAft>
                <a:spcPts val="0"/>
              </a:spcAft>
              <a:buNone/>
            </a:pPr>
            <a:endParaRPr sz="4400">
              <a:solidFill>
                <a:schemeClr val="accent2"/>
              </a:solidFill>
              <a:latin typeface="Fjalla One"/>
              <a:ea typeface="Fjalla One"/>
              <a:cs typeface="Fjalla One"/>
              <a:sym typeface="Fjalla One"/>
            </a:endParaRPr>
          </a:p>
          <a:p>
            <a:pPr marL="0" marR="0" lvl="0" indent="0" algn="l" rtl="0">
              <a:spcBef>
                <a:spcPts val="0"/>
              </a:spcBef>
              <a:spcAft>
                <a:spcPts val="0"/>
              </a:spcAft>
              <a:buNone/>
            </a:pPr>
            <a:endParaRPr sz="4400">
              <a:solidFill>
                <a:schemeClr val="accent2"/>
              </a:solidFill>
              <a:latin typeface="Fjalla One"/>
              <a:ea typeface="Fjalla One"/>
              <a:cs typeface="Fjalla One"/>
              <a:sym typeface="Fjalla One"/>
            </a:endParaRPr>
          </a:p>
        </p:txBody>
      </p:sp>
      <p:sp>
        <p:nvSpPr>
          <p:cNvPr id="115" name="Google Shape;115;g123a43581f3_0_91"/>
          <p:cNvSpPr/>
          <p:nvPr/>
        </p:nvSpPr>
        <p:spPr>
          <a:xfrm>
            <a:off x="18416314" y="8603500"/>
            <a:ext cx="3006000" cy="1355200"/>
          </a:xfrm>
          <a:prstGeom prst="flowChartProcess">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i="0" u="none" strike="noStrike" cap="none">
                <a:solidFill>
                  <a:srgbClr val="FFFFFF"/>
                </a:solidFill>
                <a:latin typeface="Montserrat"/>
                <a:ea typeface="Montserrat"/>
                <a:cs typeface="Montserrat"/>
                <a:sym typeface="Montserrat"/>
              </a:rPr>
              <a:t>Population &amp; Housing</a:t>
            </a:r>
            <a:endParaRPr sz="1500" i="0" u="none" strike="noStrike" cap="none">
              <a:solidFill>
                <a:srgbClr val="FFFFFF"/>
              </a:solidFill>
              <a:latin typeface="Montserrat"/>
              <a:ea typeface="Montserrat"/>
              <a:cs typeface="Montserrat"/>
              <a:sym typeface="Montserrat"/>
            </a:endParaRPr>
          </a:p>
        </p:txBody>
      </p:sp>
      <p:sp>
        <p:nvSpPr>
          <p:cNvPr id="116" name="Google Shape;116;g123a43581f3_0_91"/>
          <p:cNvSpPr/>
          <p:nvPr/>
        </p:nvSpPr>
        <p:spPr>
          <a:xfrm>
            <a:off x="1480603" y="4487080"/>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g123a43581f3_0_91"/>
          <p:cNvSpPr/>
          <p:nvPr/>
        </p:nvSpPr>
        <p:spPr>
          <a:xfrm>
            <a:off x="1590538" y="4614152"/>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g123a43581f3_0_91"/>
          <p:cNvSpPr/>
          <p:nvPr/>
        </p:nvSpPr>
        <p:spPr>
          <a:xfrm>
            <a:off x="1741301" y="4788275"/>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g123a43581f3_0_91"/>
          <p:cNvSpPr/>
          <p:nvPr/>
        </p:nvSpPr>
        <p:spPr>
          <a:xfrm>
            <a:off x="1874238" y="4971847"/>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0" u="none" strike="noStrike" cap="none">
                <a:solidFill>
                  <a:srgbClr val="000000"/>
                </a:solidFill>
                <a:latin typeface="Montserrat"/>
                <a:ea typeface="Montserrat"/>
                <a:cs typeface="Montserrat"/>
                <a:sym typeface="Montserrat"/>
              </a:rPr>
              <a:t>210</a:t>
            </a:r>
            <a:endParaRPr sz="1800" i="0" u="none" strike="noStrike" cap="none">
              <a:solidFill>
                <a:srgbClr val="000000"/>
              </a:solidFill>
              <a:latin typeface="Montserrat"/>
              <a:ea typeface="Montserrat"/>
              <a:cs typeface="Montserrat"/>
              <a:sym typeface="Montserrat"/>
            </a:endParaRPr>
          </a:p>
        </p:txBody>
      </p:sp>
      <p:sp>
        <p:nvSpPr>
          <p:cNvPr id="120" name="Google Shape;120;g123a43581f3_0_91"/>
          <p:cNvSpPr/>
          <p:nvPr/>
        </p:nvSpPr>
        <p:spPr>
          <a:xfrm>
            <a:off x="6305050" y="4487075"/>
            <a:ext cx="1581900" cy="2452800"/>
          </a:xfrm>
          <a:prstGeom prst="rect">
            <a:avLst/>
          </a:prstGeom>
          <a:solidFill>
            <a:srgbClr val="EA9999"/>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09550" algn="l" rtl="0">
              <a:spcBef>
                <a:spcPts val="0"/>
              </a:spcBef>
              <a:spcAft>
                <a:spcPts val="0"/>
              </a:spcAft>
              <a:buClr>
                <a:srgbClr val="000000"/>
              </a:buClr>
              <a:buSzPts val="1500"/>
              <a:buFont typeface="Montserrat"/>
              <a:buChar char="●"/>
            </a:pPr>
            <a:r>
              <a:rPr lang="en-US" sz="1500" i="0" u="none" strike="noStrike" cap="none">
                <a:solidFill>
                  <a:srgbClr val="000000"/>
                </a:solidFill>
                <a:latin typeface="Montserrat"/>
                <a:ea typeface="Montserrat"/>
                <a:cs typeface="Montserrat"/>
                <a:sym typeface="Montserrat"/>
              </a:rPr>
              <a:t>Names</a:t>
            </a:r>
            <a:endParaRPr sz="1500">
              <a:latin typeface="Montserrat"/>
              <a:ea typeface="Montserrat"/>
              <a:cs typeface="Montserrat"/>
              <a:sym typeface="Montserrat"/>
            </a:endParaRPr>
          </a:p>
          <a:p>
            <a:pPr marL="285750" marR="0" lvl="0" indent="-209550" algn="l" rtl="0">
              <a:spcBef>
                <a:spcPts val="0"/>
              </a:spcBef>
              <a:spcAft>
                <a:spcPts val="0"/>
              </a:spcAft>
              <a:buClr>
                <a:srgbClr val="000000"/>
              </a:buClr>
              <a:buSzPts val="1500"/>
              <a:buFont typeface="Montserrat"/>
              <a:buChar char="●"/>
            </a:pPr>
            <a:r>
              <a:rPr lang="en-US" sz="1500" i="0" u="none" strike="noStrike" cap="none">
                <a:solidFill>
                  <a:srgbClr val="000000"/>
                </a:solidFill>
                <a:latin typeface="Montserrat"/>
                <a:ea typeface="Montserrat"/>
                <a:cs typeface="Montserrat"/>
                <a:sym typeface="Montserrat"/>
              </a:rPr>
              <a:t>IDs</a:t>
            </a:r>
            <a:endParaRPr sz="1500">
              <a:latin typeface="Montserrat"/>
              <a:ea typeface="Montserrat"/>
              <a:cs typeface="Montserrat"/>
              <a:sym typeface="Montserrat"/>
            </a:endParaRPr>
          </a:p>
          <a:p>
            <a:pPr marL="285750" marR="0" lvl="0" indent="-209550" algn="l" rtl="0">
              <a:spcBef>
                <a:spcPts val="0"/>
              </a:spcBef>
              <a:spcAft>
                <a:spcPts val="0"/>
              </a:spcAft>
              <a:buClr>
                <a:srgbClr val="000000"/>
              </a:buClr>
              <a:buSzPts val="1500"/>
              <a:buFont typeface="Montserrat"/>
              <a:buChar char="●"/>
            </a:pPr>
            <a:r>
              <a:rPr lang="en-US" sz="1500" i="0" u="none" strike="noStrike" cap="none">
                <a:solidFill>
                  <a:srgbClr val="000000"/>
                </a:solidFill>
                <a:latin typeface="Montserrat"/>
                <a:ea typeface="Montserrat"/>
                <a:cs typeface="Montserrat"/>
                <a:sym typeface="Montserrat"/>
              </a:rPr>
              <a:t>Lat</a:t>
            </a:r>
            <a:r>
              <a:rPr lang="en-US" sz="1500">
                <a:latin typeface="Montserrat"/>
                <a:ea typeface="Montserrat"/>
                <a:cs typeface="Montserrat"/>
                <a:sym typeface="Montserrat"/>
              </a:rPr>
              <a:t>.</a:t>
            </a:r>
            <a:endParaRPr sz="1500" i="0" u="none" strike="noStrike" cap="none">
              <a:solidFill>
                <a:srgbClr val="000000"/>
              </a:solidFill>
              <a:latin typeface="Montserrat"/>
              <a:ea typeface="Montserrat"/>
              <a:cs typeface="Montserrat"/>
              <a:sym typeface="Montserrat"/>
            </a:endParaRPr>
          </a:p>
          <a:p>
            <a:pPr marL="285750" marR="0" lvl="0" indent="-209550" algn="l" rtl="0">
              <a:spcBef>
                <a:spcPts val="0"/>
              </a:spcBef>
              <a:spcAft>
                <a:spcPts val="0"/>
              </a:spcAft>
              <a:buClr>
                <a:srgbClr val="000000"/>
              </a:buClr>
              <a:buSzPts val="1500"/>
              <a:buFont typeface="Montserrat"/>
              <a:buChar char="●"/>
            </a:pPr>
            <a:r>
              <a:rPr lang="en-US" sz="1500" i="0" u="none" strike="noStrike" cap="none">
                <a:solidFill>
                  <a:srgbClr val="000000"/>
                </a:solidFill>
                <a:latin typeface="Montserrat"/>
                <a:ea typeface="Montserrat"/>
                <a:cs typeface="Montserrat"/>
                <a:sym typeface="Montserrat"/>
              </a:rPr>
              <a:t>Long.</a:t>
            </a:r>
            <a:endParaRPr sz="1500" i="0" u="none" strike="noStrike" cap="none">
              <a:solidFill>
                <a:srgbClr val="000000"/>
              </a:solidFill>
              <a:latin typeface="Montserrat"/>
              <a:ea typeface="Montserrat"/>
              <a:cs typeface="Montserrat"/>
              <a:sym typeface="Montserrat"/>
            </a:endParaRPr>
          </a:p>
        </p:txBody>
      </p:sp>
      <p:sp>
        <p:nvSpPr>
          <p:cNvPr id="121" name="Google Shape;121;g123a43581f3_0_91"/>
          <p:cNvSpPr/>
          <p:nvPr/>
        </p:nvSpPr>
        <p:spPr>
          <a:xfrm>
            <a:off x="6020439" y="11698372"/>
            <a:ext cx="2337629" cy="1355193"/>
          </a:xfrm>
          <a:prstGeom prst="flowChartProcess">
            <a:avLst/>
          </a:prstGeom>
          <a:solidFill>
            <a:srgbClr val="E5C3A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i="0" u="none" strike="noStrike" cap="none">
                <a:solidFill>
                  <a:srgbClr val="FFFFFF"/>
                </a:solidFill>
                <a:latin typeface="Montserrat"/>
                <a:ea typeface="Montserrat"/>
                <a:cs typeface="Montserrat"/>
                <a:sym typeface="Montserrat"/>
              </a:rPr>
              <a:t>City county mapping table</a:t>
            </a:r>
            <a:endParaRPr sz="1500" i="0" u="none" strike="noStrike" cap="none">
              <a:solidFill>
                <a:srgbClr val="FFFFFF"/>
              </a:solidFill>
              <a:latin typeface="Montserrat"/>
              <a:ea typeface="Montserrat"/>
              <a:cs typeface="Montserrat"/>
              <a:sym typeface="Montserrat"/>
            </a:endParaRPr>
          </a:p>
        </p:txBody>
      </p:sp>
      <p:sp>
        <p:nvSpPr>
          <p:cNvPr id="122" name="Google Shape;122;g123a43581f3_0_91"/>
          <p:cNvSpPr/>
          <p:nvPr/>
        </p:nvSpPr>
        <p:spPr>
          <a:xfrm>
            <a:off x="5630200" y="8691750"/>
            <a:ext cx="2931600" cy="1355175"/>
          </a:xfrm>
          <a:prstGeom prst="flowChartProcess">
            <a:avLst/>
          </a:prstGeom>
          <a:solidFill>
            <a:srgbClr val="89695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i="0" u="none" strike="noStrike" cap="none">
                <a:solidFill>
                  <a:srgbClr val="FFFFFF"/>
                </a:solidFill>
                <a:latin typeface="Montserrat"/>
                <a:ea typeface="Montserrat"/>
                <a:cs typeface="Montserrat"/>
                <a:sym typeface="Montserrat"/>
              </a:rPr>
              <a:t>Geo-</a:t>
            </a:r>
            <a:r>
              <a:rPr lang="en-US" sz="1500">
                <a:solidFill>
                  <a:srgbClr val="FFFFFF"/>
                </a:solidFill>
                <a:latin typeface="Montserrat"/>
                <a:ea typeface="Montserrat"/>
                <a:cs typeface="Montserrat"/>
                <a:sym typeface="Montserrat"/>
              </a:rPr>
              <a:t>C</a:t>
            </a:r>
            <a:r>
              <a:rPr lang="en-US" sz="1500" i="0" u="none" strike="noStrike" cap="none">
                <a:solidFill>
                  <a:srgbClr val="FFFFFF"/>
                </a:solidFill>
                <a:latin typeface="Montserrat"/>
                <a:ea typeface="Montserrat"/>
                <a:cs typeface="Montserrat"/>
                <a:sym typeface="Montserrat"/>
              </a:rPr>
              <a:t>oordinates Mapping</a:t>
            </a:r>
            <a:endParaRPr sz="1500" i="0" u="none" strike="noStrike" cap="none">
              <a:solidFill>
                <a:srgbClr val="FFFFFF"/>
              </a:solidFill>
              <a:latin typeface="Montserrat"/>
              <a:ea typeface="Montserrat"/>
              <a:cs typeface="Montserrat"/>
              <a:sym typeface="Montserrat"/>
            </a:endParaRPr>
          </a:p>
        </p:txBody>
      </p:sp>
      <p:sp>
        <p:nvSpPr>
          <p:cNvPr id="123" name="Google Shape;123;g123a43581f3_0_91"/>
          <p:cNvSpPr/>
          <p:nvPr/>
        </p:nvSpPr>
        <p:spPr>
          <a:xfrm>
            <a:off x="16978600" y="4402975"/>
            <a:ext cx="5881400" cy="2537025"/>
          </a:xfrm>
          <a:prstGeom prst="flowChartProcess">
            <a:avLst/>
          </a:prstGeom>
          <a:solidFill>
            <a:srgbClr val="28335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i="0" u="none" strike="noStrike" cap="none">
                <a:solidFill>
                  <a:schemeClr val="lt2"/>
                </a:solidFill>
                <a:latin typeface="Montserrat"/>
                <a:ea typeface="Montserrat"/>
                <a:cs typeface="Montserrat"/>
                <a:sym typeface="Montserrat"/>
              </a:rPr>
              <a:t>Final merged Dataset</a:t>
            </a:r>
            <a:endParaRPr sz="1500">
              <a:solidFill>
                <a:schemeClr val="lt2"/>
              </a:solidFill>
              <a:latin typeface="Montserrat"/>
              <a:ea typeface="Montserrat"/>
              <a:cs typeface="Montserrat"/>
              <a:sym typeface="Montserrat"/>
            </a:endParaRPr>
          </a:p>
          <a:p>
            <a:pPr marL="0" marR="0" lvl="0" indent="0" algn="ctr" rtl="0">
              <a:spcBef>
                <a:spcPts val="0"/>
              </a:spcBef>
              <a:spcAft>
                <a:spcPts val="0"/>
              </a:spcAft>
              <a:buNone/>
            </a:pPr>
            <a:r>
              <a:rPr lang="en-US" sz="1500" i="0" u="none" strike="noStrike" cap="none">
                <a:solidFill>
                  <a:schemeClr val="lt2"/>
                </a:solidFill>
                <a:latin typeface="Montserrat"/>
                <a:ea typeface="Montserrat"/>
                <a:cs typeface="Montserrat"/>
                <a:sym typeface="Montserrat"/>
              </a:rPr>
              <a:t>to anal</a:t>
            </a:r>
            <a:r>
              <a:rPr lang="en-US" sz="1500">
                <a:solidFill>
                  <a:schemeClr val="lt2"/>
                </a:solidFill>
                <a:latin typeface="Montserrat"/>
                <a:ea typeface="Montserrat"/>
                <a:cs typeface="Montserrat"/>
                <a:sym typeface="Montserrat"/>
              </a:rPr>
              <a:t>y</a:t>
            </a:r>
            <a:r>
              <a:rPr lang="en-US" sz="1500" i="0" u="none" strike="noStrike" cap="none">
                <a:solidFill>
                  <a:schemeClr val="lt2"/>
                </a:solidFill>
                <a:latin typeface="Montserrat"/>
                <a:ea typeface="Montserrat"/>
                <a:cs typeface="Montserrat"/>
                <a:sym typeface="Montserrat"/>
              </a:rPr>
              <a:t>ze</a:t>
            </a:r>
            <a:endParaRPr sz="1500" i="0" u="none" strike="noStrike" cap="none">
              <a:solidFill>
                <a:schemeClr val="lt2"/>
              </a:solidFill>
              <a:latin typeface="Montserrat"/>
              <a:ea typeface="Montserrat"/>
              <a:cs typeface="Montserrat"/>
              <a:sym typeface="Montserrat"/>
            </a:endParaRPr>
          </a:p>
        </p:txBody>
      </p:sp>
      <p:sp>
        <p:nvSpPr>
          <p:cNvPr id="124" name="Google Shape;124;g123a43581f3_0_91"/>
          <p:cNvSpPr txBox="1"/>
          <p:nvPr/>
        </p:nvSpPr>
        <p:spPr>
          <a:xfrm>
            <a:off x="1505650" y="8979413"/>
            <a:ext cx="2743800" cy="831000"/>
          </a:xfrm>
          <a:prstGeom prst="rect">
            <a:avLst/>
          </a:prstGeom>
          <a:noFill/>
          <a:ln>
            <a:noFill/>
          </a:ln>
        </p:spPr>
        <p:txBody>
          <a:bodyPr spcFirstLastPara="1" wrap="square" lIns="91425" tIns="45700" rIns="91425" bIns="45700" anchor="t" anchorCtr="0">
            <a:spAutoFit/>
          </a:bodyPr>
          <a:lstStyle/>
          <a:p>
            <a:pPr marL="114300" lvl="0" indent="-190500" algn="l" rtl="0">
              <a:spcBef>
                <a:spcPts val="0"/>
              </a:spcBef>
              <a:spcAft>
                <a:spcPts val="0"/>
              </a:spcAft>
              <a:buSzPts val="1200"/>
              <a:buFont typeface="Montserrat"/>
              <a:buChar char="●"/>
            </a:pPr>
            <a:r>
              <a:rPr lang="en-US" sz="1200">
                <a:latin typeface="Montserrat"/>
                <a:ea typeface="Montserrat"/>
                <a:cs typeface="Montserrat"/>
                <a:sym typeface="Montserrat"/>
              </a:rPr>
              <a:t>Find closest cities  to counties</a:t>
            </a:r>
            <a:endParaRPr sz="1200">
              <a:latin typeface="Montserrat"/>
              <a:ea typeface="Montserrat"/>
              <a:cs typeface="Montserrat"/>
              <a:sym typeface="Montserrat"/>
            </a:endParaRPr>
          </a:p>
          <a:p>
            <a:pPr marL="114300" lvl="0" indent="-190500" algn="l" rtl="0">
              <a:spcBef>
                <a:spcPts val="0"/>
              </a:spcBef>
              <a:spcAft>
                <a:spcPts val="0"/>
              </a:spcAft>
              <a:buSzPts val="1200"/>
              <a:buFont typeface="Montserrat"/>
              <a:buChar char="●"/>
            </a:pPr>
            <a:r>
              <a:rPr lang="en-US" sz="1200">
                <a:latin typeface="Montserrat"/>
                <a:ea typeface="Montserrat"/>
                <a:cs typeface="Montserrat"/>
                <a:sym typeface="Montserrat"/>
              </a:rPr>
              <a:t>Calculate distance:</a:t>
            </a:r>
            <a:endParaRPr sz="1200">
              <a:latin typeface="Montserrat"/>
              <a:ea typeface="Montserrat"/>
              <a:cs typeface="Montserrat"/>
              <a:sym typeface="Montserrat"/>
            </a:endParaRPr>
          </a:p>
          <a:p>
            <a:pPr marL="342900" lvl="1" indent="-190500" algn="l" rtl="0">
              <a:spcBef>
                <a:spcPts val="0"/>
              </a:spcBef>
              <a:spcAft>
                <a:spcPts val="0"/>
              </a:spcAft>
              <a:buSzPts val="1200"/>
              <a:buFont typeface="Montserrat"/>
              <a:buChar char="○"/>
            </a:pPr>
            <a:r>
              <a:rPr lang="en-US" sz="1200">
                <a:latin typeface="Montserrat"/>
                <a:ea typeface="Montserrat"/>
                <a:cs typeface="Montserrat"/>
                <a:sym typeface="Montserrat"/>
              </a:rPr>
              <a:t>Max: 18.4 km</a:t>
            </a:r>
            <a:endParaRPr sz="1200">
              <a:latin typeface="Montserrat"/>
              <a:ea typeface="Montserrat"/>
              <a:cs typeface="Montserrat"/>
              <a:sym typeface="Montserrat"/>
            </a:endParaRPr>
          </a:p>
          <a:p>
            <a:pPr marL="342900" lvl="1" indent="-190500" algn="l" rtl="0">
              <a:spcBef>
                <a:spcPts val="0"/>
              </a:spcBef>
              <a:spcAft>
                <a:spcPts val="0"/>
              </a:spcAft>
              <a:buSzPts val="1200"/>
              <a:buFont typeface="Montserrat"/>
              <a:buChar char="○"/>
            </a:pPr>
            <a:r>
              <a:rPr lang="en-US" sz="1200">
                <a:latin typeface="Montserrat"/>
                <a:ea typeface="Montserrat"/>
                <a:cs typeface="Montserrat"/>
                <a:sym typeface="Montserrat"/>
              </a:rPr>
              <a:t>Mean: 5.8 km </a:t>
            </a:r>
            <a:endParaRPr sz="1200">
              <a:latin typeface="Montserrat"/>
              <a:ea typeface="Montserrat"/>
              <a:cs typeface="Montserrat"/>
              <a:sym typeface="Montserrat"/>
            </a:endParaRPr>
          </a:p>
        </p:txBody>
      </p:sp>
      <p:sp>
        <p:nvSpPr>
          <p:cNvPr id="125" name="Google Shape;125;g123a43581f3_0_91"/>
          <p:cNvSpPr txBox="1"/>
          <p:nvPr/>
        </p:nvSpPr>
        <p:spPr>
          <a:xfrm>
            <a:off x="5944245" y="13045165"/>
            <a:ext cx="30684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us_cities_mapping.csv</a:t>
            </a:r>
            <a:endParaRPr sz="1300" i="1">
              <a:latin typeface="Montserrat"/>
              <a:ea typeface="Montserrat"/>
              <a:cs typeface="Montserrat"/>
              <a:sym typeface="Montserrat"/>
            </a:endParaRPr>
          </a:p>
        </p:txBody>
      </p:sp>
      <p:sp>
        <p:nvSpPr>
          <p:cNvPr id="126" name="Google Shape;126;g123a43581f3_0_91"/>
          <p:cNvSpPr txBox="1"/>
          <p:nvPr/>
        </p:nvSpPr>
        <p:spPr>
          <a:xfrm>
            <a:off x="1194100" y="7046150"/>
            <a:ext cx="21522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283359"/>
                </a:solidFill>
                <a:latin typeface="Montserrat"/>
                <a:ea typeface="Montserrat"/>
                <a:cs typeface="Montserrat"/>
                <a:sym typeface="Montserrat"/>
              </a:rPr>
              <a:t>temperature_data/</a:t>
            </a:r>
            <a:endParaRPr sz="1300" i="1">
              <a:solidFill>
                <a:srgbClr val="283359"/>
              </a:solidFill>
              <a:latin typeface="Montserrat"/>
              <a:ea typeface="Montserrat"/>
              <a:cs typeface="Montserrat"/>
              <a:sym typeface="Montserrat"/>
            </a:endParaRPr>
          </a:p>
          <a:p>
            <a:pPr marL="0" marR="0" lvl="0" indent="0" algn="l" rtl="0">
              <a:spcBef>
                <a:spcPts val="0"/>
              </a:spcBef>
              <a:spcAft>
                <a:spcPts val="0"/>
              </a:spcAft>
              <a:buNone/>
            </a:pPr>
            <a:r>
              <a:rPr lang="en-US" sz="1300" i="1">
                <a:solidFill>
                  <a:srgbClr val="283359"/>
                </a:solidFill>
                <a:latin typeface="Montserrat"/>
                <a:ea typeface="Montserrat"/>
                <a:cs typeface="Montserrat"/>
                <a:sym typeface="Montserrat"/>
              </a:rPr>
              <a:t>USC00042863</a:t>
            </a:r>
            <a:endParaRPr sz="1300" i="1">
              <a:solidFill>
                <a:srgbClr val="283359"/>
              </a:solidFill>
              <a:latin typeface="Montserrat"/>
              <a:ea typeface="Montserrat"/>
              <a:cs typeface="Montserrat"/>
              <a:sym typeface="Montserrat"/>
            </a:endParaRPr>
          </a:p>
          <a:p>
            <a:pPr marL="0" marR="0" lvl="0" indent="0" algn="l" rtl="0">
              <a:spcBef>
                <a:spcPts val="0"/>
              </a:spcBef>
              <a:spcAft>
                <a:spcPts val="0"/>
              </a:spcAft>
              <a:buNone/>
            </a:pPr>
            <a:r>
              <a:rPr lang="en-US" sz="1300" i="1">
                <a:solidFill>
                  <a:srgbClr val="283359"/>
                </a:solidFill>
                <a:latin typeface="Montserrat"/>
                <a:ea typeface="Montserrat"/>
                <a:cs typeface="Montserrat"/>
                <a:sym typeface="Montserrat"/>
              </a:rPr>
              <a:t>USC00166584</a:t>
            </a:r>
            <a:endParaRPr sz="1300" i="1">
              <a:solidFill>
                <a:srgbClr val="283359"/>
              </a:solidFill>
              <a:latin typeface="Montserrat"/>
              <a:ea typeface="Montserrat"/>
              <a:cs typeface="Montserrat"/>
              <a:sym typeface="Montserrat"/>
            </a:endParaRPr>
          </a:p>
          <a:p>
            <a:pPr marL="0" marR="0" lvl="0" indent="0" algn="l" rtl="0">
              <a:spcBef>
                <a:spcPts val="0"/>
              </a:spcBef>
              <a:spcAft>
                <a:spcPts val="0"/>
              </a:spcAft>
              <a:buNone/>
            </a:pPr>
            <a:r>
              <a:rPr lang="en-US" sz="1300" i="1">
                <a:solidFill>
                  <a:srgbClr val="283359"/>
                </a:solidFill>
                <a:latin typeface="Montserrat"/>
                <a:ea typeface="Montserrat"/>
                <a:cs typeface="Montserrat"/>
                <a:sym typeface="Montserrat"/>
              </a:rPr>
              <a:t>…</a:t>
            </a:r>
            <a:endParaRPr sz="1300" i="1">
              <a:solidFill>
                <a:srgbClr val="283359"/>
              </a:solidFill>
              <a:latin typeface="Montserrat"/>
              <a:ea typeface="Montserrat"/>
              <a:cs typeface="Montserrat"/>
              <a:sym typeface="Montserrat"/>
            </a:endParaRPr>
          </a:p>
        </p:txBody>
      </p:sp>
      <p:sp>
        <p:nvSpPr>
          <p:cNvPr id="127" name="Google Shape;127;g123a43581f3_0_91"/>
          <p:cNvSpPr txBox="1"/>
          <p:nvPr/>
        </p:nvSpPr>
        <p:spPr>
          <a:xfrm>
            <a:off x="6190750" y="6982788"/>
            <a:ext cx="31761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temperature_data/city_info.csv</a:t>
            </a:r>
            <a:endParaRPr sz="1300" i="1">
              <a:solidFill>
                <a:srgbClr val="000000"/>
              </a:solidFill>
              <a:latin typeface="Montserrat"/>
              <a:ea typeface="Montserrat"/>
              <a:cs typeface="Montserrat"/>
              <a:sym typeface="Montserrat"/>
            </a:endParaRPr>
          </a:p>
        </p:txBody>
      </p:sp>
      <p:sp>
        <p:nvSpPr>
          <p:cNvPr id="128" name="Google Shape;128;g123a43581f3_0_91"/>
          <p:cNvSpPr txBox="1"/>
          <p:nvPr/>
        </p:nvSpPr>
        <p:spPr>
          <a:xfrm>
            <a:off x="11611418" y="6944499"/>
            <a:ext cx="29316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temperature_long.csv</a:t>
            </a:r>
            <a:endParaRPr sz="1300" i="1">
              <a:latin typeface="Montserrat"/>
              <a:ea typeface="Montserrat"/>
              <a:cs typeface="Montserrat"/>
              <a:sym typeface="Montserrat"/>
            </a:endParaRPr>
          </a:p>
        </p:txBody>
      </p:sp>
      <p:sp>
        <p:nvSpPr>
          <p:cNvPr id="129" name="Google Shape;129;g123a43581f3_0_91"/>
          <p:cNvSpPr txBox="1"/>
          <p:nvPr/>
        </p:nvSpPr>
        <p:spPr>
          <a:xfrm>
            <a:off x="11277164" y="9960849"/>
            <a:ext cx="29316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us_counties_covid19_daily.csv</a:t>
            </a:r>
            <a:endParaRPr sz="1300" i="1">
              <a:latin typeface="Montserrat"/>
              <a:ea typeface="Montserrat"/>
              <a:cs typeface="Montserrat"/>
              <a:sym typeface="Montserrat"/>
            </a:endParaRPr>
          </a:p>
        </p:txBody>
      </p:sp>
      <p:sp>
        <p:nvSpPr>
          <p:cNvPr id="130" name="Google Shape;130;g123a43581f3_0_91"/>
          <p:cNvSpPr txBox="1"/>
          <p:nvPr/>
        </p:nvSpPr>
        <p:spPr>
          <a:xfrm>
            <a:off x="18321072" y="9981605"/>
            <a:ext cx="65799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Average_Household_Size_and_Population_Density_-_County-2018.csv</a:t>
            </a:r>
            <a:endParaRPr sz="1300" i="1">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300" i="1">
                <a:solidFill>
                  <a:srgbClr val="000000"/>
                </a:solidFill>
                <a:latin typeface="Montserrat"/>
                <a:ea typeface="Montserrat"/>
                <a:cs typeface="Montserrat"/>
                <a:sym typeface="Montserrat"/>
              </a:rPr>
              <a:t>ACSDP5Y2020.DP05_data_with_overlays_2022-03-18T082305.csv</a:t>
            </a:r>
            <a:endParaRPr sz="1300" i="1">
              <a:solidFill>
                <a:srgbClr val="000000"/>
              </a:solidFill>
              <a:latin typeface="Montserrat"/>
              <a:ea typeface="Montserrat"/>
              <a:cs typeface="Montserrat"/>
              <a:sym typeface="Montserrat"/>
            </a:endParaRPr>
          </a:p>
        </p:txBody>
      </p:sp>
      <p:sp>
        <p:nvSpPr>
          <p:cNvPr id="131" name="Google Shape;131;g123a43581f3_0_91"/>
          <p:cNvSpPr/>
          <p:nvPr/>
        </p:nvSpPr>
        <p:spPr>
          <a:xfrm>
            <a:off x="4098300" y="4487075"/>
            <a:ext cx="1841400" cy="2452800"/>
          </a:xfrm>
          <a:prstGeom prst="rightArrowCallout">
            <a:avLst>
              <a:gd name="adj1" fmla="val 25000"/>
              <a:gd name="adj2" fmla="val 25000"/>
              <a:gd name="adj3" fmla="val 25000"/>
              <a:gd name="adj4" fmla="val 23456"/>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3"/>
              </a:highlight>
            </a:endParaRPr>
          </a:p>
        </p:txBody>
      </p:sp>
      <p:sp>
        <p:nvSpPr>
          <p:cNvPr id="132" name="Google Shape;132;g123a43581f3_0_91"/>
          <p:cNvSpPr/>
          <p:nvPr/>
        </p:nvSpPr>
        <p:spPr>
          <a:xfrm>
            <a:off x="8127388" y="5320138"/>
            <a:ext cx="3294000" cy="654300"/>
          </a:xfrm>
          <a:prstGeom prst="rightArrow">
            <a:avLst>
              <a:gd name="adj1" fmla="val 50000"/>
              <a:gd name="adj2" fmla="val 50000"/>
            </a:avLst>
          </a:prstGeom>
          <a:solidFill>
            <a:srgbClr val="A0A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123a43581f3_0_91"/>
          <p:cNvSpPr/>
          <p:nvPr/>
        </p:nvSpPr>
        <p:spPr>
          <a:xfrm>
            <a:off x="2017128" y="5100142"/>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g123a43581f3_0_91"/>
          <p:cNvSpPr/>
          <p:nvPr/>
        </p:nvSpPr>
        <p:spPr>
          <a:xfrm>
            <a:off x="2127063" y="5227214"/>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g123a43581f3_0_91"/>
          <p:cNvSpPr/>
          <p:nvPr/>
        </p:nvSpPr>
        <p:spPr>
          <a:xfrm>
            <a:off x="2277826" y="5401337"/>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g123a43581f3_0_91"/>
          <p:cNvSpPr/>
          <p:nvPr/>
        </p:nvSpPr>
        <p:spPr>
          <a:xfrm>
            <a:off x="2410763" y="5584910"/>
            <a:ext cx="1057800" cy="1355100"/>
          </a:xfrm>
          <a:prstGeom prst="rect">
            <a:avLst/>
          </a:prstGeom>
          <a:solidFill>
            <a:srgbClr val="F8DEDD"/>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0" u="none" strike="noStrike" cap="none">
                <a:solidFill>
                  <a:srgbClr val="000000"/>
                </a:solidFill>
                <a:latin typeface="Montserrat"/>
                <a:ea typeface="Montserrat"/>
                <a:cs typeface="Montserrat"/>
                <a:sym typeface="Montserrat"/>
              </a:rPr>
              <a:t>210</a:t>
            </a:r>
            <a:endParaRPr sz="1800" i="0" u="none" strike="noStrike" cap="none">
              <a:solidFill>
                <a:srgbClr val="000000"/>
              </a:solidFill>
              <a:latin typeface="Montserrat"/>
              <a:ea typeface="Montserrat"/>
              <a:cs typeface="Montserrat"/>
              <a:sym typeface="Montserrat"/>
            </a:endParaRPr>
          </a:p>
        </p:txBody>
      </p:sp>
      <p:sp>
        <p:nvSpPr>
          <p:cNvPr id="137" name="Google Shape;137;g123a43581f3_0_91"/>
          <p:cNvSpPr/>
          <p:nvPr/>
        </p:nvSpPr>
        <p:spPr>
          <a:xfrm>
            <a:off x="11655013" y="4456375"/>
            <a:ext cx="1581900" cy="2452800"/>
          </a:xfrm>
          <a:prstGeom prst="rect">
            <a:avLst/>
          </a:prstGeom>
          <a:solidFill>
            <a:srgbClr val="C14F4F"/>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1500">
                <a:solidFill>
                  <a:schemeClr val="lt1"/>
                </a:solidFill>
                <a:latin typeface="Montserrat"/>
                <a:ea typeface="Montserrat"/>
                <a:cs typeface="Montserrat"/>
                <a:sym typeface="Montserrat"/>
              </a:rPr>
              <a:t>All temperature stations in time series format</a:t>
            </a:r>
            <a:endParaRPr sz="1500">
              <a:latin typeface="Montserrat"/>
              <a:ea typeface="Montserrat"/>
              <a:cs typeface="Montserrat"/>
              <a:sym typeface="Montserrat"/>
            </a:endParaRPr>
          </a:p>
        </p:txBody>
      </p:sp>
      <p:sp>
        <p:nvSpPr>
          <p:cNvPr id="138" name="Google Shape;138;g123a43581f3_0_91"/>
          <p:cNvSpPr txBox="1"/>
          <p:nvPr/>
        </p:nvSpPr>
        <p:spPr>
          <a:xfrm>
            <a:off x="16902406" y="7012238"/>
            <a:ext cx="54210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latin typeface="Montserrat"/>
                <a:ea typeface="Montserrat"/>
                <a:cs typeface="Montserrat"/>
                <a:sym typeface="Montserrat"/>
              </a:rPr>
              <a:t>covid_temp_density_housing_without_parish_city.csv</a:t>
            </a:r>
            <a:endParaRPr sz="1300" i="1">
              <a:latin typeface="Montserrat"/>
              <a:ea typeface="Montserrat"/>
              <a:cs typeface="Montserrat"/>
              <a:sym typeface="Montserrat"/>
            </a:endParaRPr>
          </a:p>
        </p:txBody>
      </p:sp>
      <p:sp>
        <p:nvSpPr>
          <p:cNvPr id="139" name="Google Shape;139;g123a43581f3_0_91"/>
          <p:cNvSpPr/>
          <p:nvPr/>
        </p:nvSpPr>
        <p:spPr>
          <a:xfrm>
            <a:off x="13498850" y="5279425"/>
            <a:ext cx="3294000" cy="654300"/>
          </a:xfrm>
          <a:prstGeom prst="rightArrow">
            <a:avLst>
              <a:gd name="adj1" fmla="val 50000"/>
              <a:gd name="adj2" fmla="val 50000"/>
            </a:avLst>
          </a:prstGeom>
          <a:solidFill>
            <a:srgbClr val="A0A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123a43581f3_0_91"/>
          <p:cNvSpPr/>
          <p:nvPr/>
        </p:nvSpPr>
        <p:spPr>
          <a:xfrm>
            <a:off x="6669550" y="7467250"/>
            <a:ext cx="852900" cy="11208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g123a43581f3_0_91"/>
          <p:cNvSpPr/>
          <p:nvPr/>
        </p:nvSpPr>
        <p:spPr>
          <a:xfrm>
            <a:off x="6669550" y="10399663"/>
            <a:ext cx="852900" cy="1120800"/>
          </a:xfrm>
          <a:prstGeom prst="up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123a43581f3_0_91"/>
          <p:cNvSpPr txBox="1"/>
          <p:nvPr/>
        </p:nvSpPr>
        <p:spPr>
          <a:xfrm>
            <a:off x="5507950" y="10005450"/>
            <a:ext cx="3176100" cy="29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i="1">
                <a:latin typeface="Montserrat"/>
                <a:ea typeface="Montserrat"/>
                <a:cs typeface="Montserrat"/>
                <a:sym typeface="Montserrat"/>
              </a:rPr>
              <a:t>geomapping.csv</a:t>
            </a:r>
            <a:endParaRPr sz="1300" i="1">
              <a:latin typeface="Montserrat"/>
              <a:ea typeface="Montserrat"/>
              <a:cs typeface="Montserrat"/>
              <a:sym typeface="Montserrat"/>
            </a:endParaRPr>
          </a:p>
        </p:txBody>
      </p:sp>
      <p:cxnSp>
        <p:nvCxnSpPr>
          <p:cNvPr id="143" name="Google Shape;143;g123a43581f3_0_91"/>
          <p:cNvCxnSpPr>
            <a:stCxn id="124" idx="3"/>
            <a:endCxn id="122" idx="1"/>
          </p:cNvCxnSpPr>
          <p:nvPr/>
        </p:nvCxnSpPr>
        <p:spPr>
          <a:xfrm rot="10800000" flipH="1">
            <a:off x="4249450" y="9369413"/>
            <a:ext cx="1380900" cy="25500"/>
          </a:xfrm>
          <a:prstGeom prst="straightConnector1">
            <a:avLst/>
          </a:prstGeom>
          <a:noFill/>
          <a:ln w="28575" cap="flat" cmpd="sng">
            <a:solidFill>
              <a:schemeClr val="dk2"/>
            </a:solidFill>
            <a:prstDash val="dot"/>
            <a:round/>
            <a:headEnd type="none" w="med" len="med"/>
            <a:tailEnd type="triangle" w="med" len="med"/>
          </a:ln>
        </p:spPr>
      </p:cxnSp>
      <p:sp>
        <p:nvSpPr>
          <p:cNvPr id="144" name="Google Shape;144;g123a43581f3_0_91"/>
          <p:cNvSpPr/>
          <p:nvPr/>
        </p:nvSpPr>
        <p:spPr>
          <a:xfrm rot="-7138975">
            <a:off x="9669778" y="6268669"/>
            <a:ext cx="721909" cy="3214511"/>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123a43581f3_0_91"/>
          <p:cNvSpPr/>
          <p:nvPr/>
        </p:nvSpPr>
        <p:spPr>
          <a:xfrm>
            <a:off x="5493750" y="11025625"/>
            <a:ext cx="3391025" cy="2925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a:latin typeface="Montserrat"/>
                <a:ea typeface="Montserrat"/>
                <a:cs typeface="Montserrat"/>
                <a:sym typeface="Montserrat"/>
              </a:rPr>
              <a:t>Cities, counties, latitudes. &amp; longitudes</a:t>
            </a:r>
            <a:endParaRPr sz="1800">
              <a:solidFill>
                <a:schemeClr val="dk2"/>
              </a:solidFill>
              <a:latin typeface="Calibri"/>
              <a:ea typeface="Calibri"/>
              <a:cs typeface="Calibri"/>
              <a:sym typeface="Calibri"/>
            </a:endParaRPr>
          </a:p>
        </p:txBody>
      </p:sp>
      <p:sp>
        <p:nvSpPr>
          <p:cNvPr id="146" name="Google Shape;146;g123a43581f3_0_91"/>
          <p:cNvSpPr/>
          <p:nvPr/>
        </p:nvSpPr>
        <p:spPr>
          <a:xfrm>
            <a:off x="5772925" y="7669550"/>
            <a:ext cx="2646125" cy="2925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a:latin typeface="Montserrat"/>
                <a:ea typeface="Montserrat"/>
                <a:cs typeface="Montserrat"/>
                <a:sym typeface="Montserrat"/>
              </a:rPr>
              <a:t>Cities, latitudes. &amp; longitudes</a:t>
            </a:r>
            <a:endParaRPr sz="1300">
              <a:latin typeface="Montserrat"/>
              <a:ea typeface="Montserrat"/>
              <a:cs typeface="Montserrat"/>
              <a:sym typeface="Montserrat"/>
            </a:endParaRPr>
          </a:p>
        </p:txBody>
      </p:sp>
      <p:sp>
        <p:nvSpPr>
          <p:cNvPr id="147" name="Google Shape;147;g123a43581f3_0_91"/>
          <p:cNvSpPr/>
          <p:nvPr/>
        </p:nvSpPr>
        <p:spPr>
          <a:xfrm>
            <a:off x="8884775" y="5148100"/>
            <a:ext cx="1497475" cy="9984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sz="1300">
                <a:latin typeface="Montserrat"/>
                <a:ea typeface="Montserrat"/>
                <a:cs typeface="Montserrat"/>
                <a:sym typeface="Montserrat"/>
              </a:rPr>
              <a:t>Min. &amp; max. temperatures </a:t>
            </a:r>
            <a:endParaRPr sz="1300">
              <a:latin typeface="Montserrat"/>
              <a:ea typeface="Montserrat"/>
              <a:cs typeface="Montserrat"/>
              <a:sym typeface="Montserrat"/>
            </a:endParaRPr>
          </a:p>
          <a:p>
            <a:pPr marL="0" lvl="0" indent="0" algn="l" rtl="0">
              <a:spcBef>
                <a:spcPts val="0"/>
              </a:spcBef>
              <a:spcAft>
                <a:spcPts val="0"/>
              </a:spcAft>
              <a:buNone/>
            </a:pPr>
            <a:r>
              <a:rPr lang="en-US" sz="1300">
                <a:latin typeface="Montserrat"/>
                <a:ea typeface="Montserrat"/>
                <a:cs typeface="Montserrat"/>
                <a:sym typeface="Montserrat"/>
              </a:rPr>
              <a:t>per station and precipitation</a:t>
            </a:r>
            <a:endParaRPr sz="1300">
              <a:latin typeface="Montserrat"/>
              <a:ea typeface="Montserrat"/>
              <a:cs typeface="Montserrat"/>
              <a:sym typeface="Montserrat"/>
            </a:endParaRPr>
          </a:p>
        </p:txBody>
      </p:sp>
      <p:sp>
        <p:nvSpPr>
          <p:cNvPr id="148" name="Google Shape;148;g123a43581f3_0_91"/>
          <p:cNvSpPr/>
          <p:nvPr/>
        </p:nvSpPr>
        <p:spPr>
          <a:xfrm>
            <a:off x="11277163" y="8638825"/>
            <a:ext cx="2337625" cy="1355175"/>
          </a:xfrm>
          <a:prstGeom prst="flowChartProcess">
            <a:avLst/>
          </a:prstGeom>
          <a:solidFill>
            <a:srgbClr val="31538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a:solidFill>
                  <a:srgbClr val="FFFFFF"/>
                </a:solidFill>
                <a:latin typeface="Montserrat"/>
                <a:ea typeface="Montserrat"/>
                <a:cs typeface="Montserrat"/>
                <a:sym typeface="Montserrat"/>
              </a:rPr>
              <a:t>Covid Cases</a:t>
            </a:r>
            <a:endParaRPr sz="1500" i="0" u="none" strike="noStrike" cap="none">
              <a:solidFill>
                <a:srgbClr val="FFFFFF"/>
              </a:solidFill>
              <a:latin typeface="Montserrat"/>
              <a:ea typeface="Montserrat"/>
              <a:cs typeface="Montserrat"/>
              <a:sym typeface="Montserrat"/>
            </a:endParaRPr>
          </a:p>
        </p:txBody>
      </p:sp>
      <p:sp>
        <p:nvSpPr>
          <p:cNvPr id="149" name="Google Shape;149;g123a43581f3_0_91"/>
          <p:cNvSpPr/>
          <p:nvPr/>
        </p:nvSpPr>
        <p:spPr>
          <a:xfrm rot="10800000">
            <a:off x="8673288" y="9084613"/>
            <a:ext cx="2492400" cy="654600"/>
          </a:xfrm>
          <a:prstGeom prst="rightArrow">
            <a:avLst>
              <a:gd name="adj1" fmla="val 50000"/>
              <a:gd name="adj2" fmla="val 50000"/>
            </a:avLst>
          </a:prstGeom>
          <a:solidFill>
            <a:srgbClr val="A0A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123a43581f3_0_91"/>
          <p:cNvSpPr/>
          <p:nvPr/>
        </p:nvSpPr>
        <p:spPr>
          <a:xfrm>
            <a:off x="9614325" y="9052400"/>
            <a:ext cx="977475" cy="6546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sz="1300">
                <a:latin typeface="Montserrat"/>
                <a:ea typeface="Montserrat"/>
                <a:cs typeface="Montserrat"/>
                <a:sym typeface="Montserrat"/>
              </a:rPr>
              <a:t>Counties</a:t>
            </a:r>
            <a:endParaRPr sz="1300">
              <a:latin typeface="Montserrat"/>
              <a:ea typeface="Montserrat"/>
              <a:cs typeface="Montserrat"/>
              <a:sym typeface="Montserrat"/>
            </a:endParaRPr>
          </a:p>
        </p:txBody>
      </p:sp>
      <p:sp>
        <p:nvSpPr>
          <p:cNvPr id="151" name="Google Shape;151;g123a43581f3_0_91"/>
          <p:cNvSpPr/>
          <p:nvPr/>
        </p:nvSpPr>
        <p:spPr>
          <a:xfrm>
            <a:off x="9614325" y="7536475"/>
            <a:ext cx="977475" cy="6546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sz="1300">
                <a:latin typeface="Montserrat"/>
                <a:ea typeface="Montserrat"/>
                <a:cs typeface="Montserrat"/>
                <a:sym typeface="Montserrat"/>
              </a:rPr>
              <a:t>Counties</a:t>
            </a:r>
            <a:endParaRPr sz="1300">
              <a:latin typeface="Montserrat"/>
              <a:ea typeface="Montserrat"/>
              <a:cs typeface="Montserrat"/>
              <a:sym typeface="Montserrat"/>
            </a:endParaRPr>
          </a:p>
        </p:txBody>
      </p:sp>
      <p:sp>
        <p:nvSpPr>
          <p:cNvPr id="152" name="Google Shape;152;g123a43581f3_0_91"/>
          <p:cNvSpPr/>
          <p:nvPr/>
        </p:nvSpPr>
        <p:spPr>
          <a:xfrm>
            <a:off x="14234525" y="7610125"/>
            <a:ext cx="2492400" cy="2925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US" sz="1300">
                <a:latin typeface="Montserrat"/>
                <a:ea typeface="Montserrat"/>
                <a:cs typeface="Montserrat"/>
                <a:sym typeface="Montserrat"/>
              </a:rPr>
              <a:t>Counties, cases and deaths</a:t>
            </a:r>
            <a:endParaRPr sz="1300">
              <a:latin typeface="Montserrat"/>
              <a:ea typeface="Montserrat"/>
              <a:cs typeface="Montserrat"/>
              <a:sym typeface="Montserrat"/>
            </a:endParaRPr>
          </a:p>
        </p:txBody>
      </p:sp>
      <p:sp>
        <p:nvSpPr>
          <p:cNvPr id="153" name="Google Shape;153;g123a43581f3_0_91"/>
          <p:cNvSpPr/>
          <p:nvPr/>
        </p:nvSpPr>
        <p:spPr>
          <a:xfrm>
            <a:off x="19399588" y="7377000"/>
            <a:ext cx="852900" cy="1120800"/>
          </a:xfrm>
          <a:prstGeom prst="up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123a43581f3_0_91"/>
          <p:cNvSpPr/>
          <p:nvPr/>
        </p:nvSpPr>
        <p:spPr>
          <a:xfrm>
            <a:off x="17760591" y="8007525"/>
            <a:ext cx="4317425" cy="292500"/>
          </a:xfrm>
          <a:prstGeom prst="flowChartProcess">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1300">
                <a:latin typeface="Montserrat"/>
                <a:ea typeface="Montserrat"/>
                <a:cs typeface="Montserrat"/>
                <a:sym typeface="Montserrat"/>
              </a:rPr>
              <a:t>Population density and number of housing units</a:t>
            </a:r>
            <a:endParaRPr sz="18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120aa4050d3_1_714"/>
          <p:cNvGrpSpPr/>
          <p:nvPr/>
        </p:nvGrpSpPr>
        <p:grpSpPr>
          <a:xfrm>
            <a:off x="0" y="1198575"/>
            <a:ext cx="15858929" cy="1846856"/>
            <a:chOff x="-513" y="18753921"/>
            <a:chExt cx="15485723" cy="1846856"/>
          </a:xfrm>
        </p:grpSpPr>
        <p:sp>
          <p:nvSpPr>
            <p:cNvPr id="160" name="Google Shape;160;g120aa4050d3_1_714"/>
            <p:cNvSpPr/>
            <p:nvPr/>
          </p:nvSpPr>
          <p:spPr>
            <a:xfrm>
              <a:off x="-513" y="18753921"/>
              <a:ext cx="15485723"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61" name="Google Shape;161;g120aa4050d3_1_714"/>
            <p:cNvSpPr/>
            <p:nvPr/>
          </p:nvSpPr>
          <p:spPr>
            <a:xfrm>
              <a:off x="1461698" y="19123396"/>
              <a:ext cx="129939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Visualizing and Understanding the Data</a:t>
              </a:r>
              <a:endParaRPr/>
            </a:p>
          </p:txBody>
        </p:sp>
      </p:grpSp>
      <p:sp>
        <p:nvSpPr>
          <p:cNvPr id="162" name="Google Shape;162;g120aa4050d3_1_714"/>
          <p:cNvSpPr/>
          <p:nvPr/>
        </p:nvSpPr>
        <p:spPr>
          <a:xfrm>
            <a:off x="1353251" y="3483150"/>
            <a:ext cx="205824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We produced a simple linear regression plot for each predictor:</a:t>
            </a:r>
            <a:endParaRPr sz="6600">
              <a:solidFill>
                <a:schemeClr val="accent2"/>
              </a:solidFill>
              <a:latin typeface="Fjalla One"/>
              <a:ea typeface="Fjalla One"/>
              <a:cs typeface="Fjalla One"/>
              <a:sym typeface="Fjalla One"/>
            </a:endParaRPr>
          </a:p>
        </p:txBody>
      </p:sp>
      <p:grpSp>
        <p:nvGrpSpPr>
          <p:cNvPr id="163" name="Google Shape;163;g120aa4050d3_1_714"/>
          <p:cNvGrpSpPr/>
          <p:nvPr/>
        </p:nvGrpSpPr>
        <p:grpSpPr>
          <a:xfrm>
            <a:off x="1353245" y="9112079"/>
            <a:ext cx="8058600" cy="2301145"/>
            <a:chOff x="1268138" y="9667929"/>
            <a:chExt cx="8058600" cy="2301145"/>
          </a:xfrm>
        </p:grpSpPr>
        <p:sp>
          <p:nvSpPr>
            <p:cNvPr id="164" name="Google Shape;164;g120aa4050d3_1_714"/>
            <p:cNvSpPr txBox="1"/>
            <p:nvPr/>
          </p:nvSpPr>
          <p:spPr>
            <a:xfrm>
              <a:off x="1268138" y="10583674"/>
              <a:ext cx="80586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Both population density and total housing units seem to have a significant positive relationship.</a:t>
              </a:r>
              <a:endParaRPr/>
            </a:p>
          </p:txBody>
        </p:sp>
        <p:sp>
          <p:nvSpPr>
            <p:cNvPr id="165" name="Google Shape;165;g120aa4050d3_1_714"/>
            <p:cNvSpPr/>
            <p:nvPr/>
          </p:nvSpPr>
          <p:spPr>
            <a:xfrm>
              <a:off x="1268138" y="9667929"/>
              <a:ext cx="5734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Demographics Variables</a:t>
              </a:r>
              <a:endParaRPr sz="6600">
                <a:solidFill>
                  <a:schemeClr val="accent2"/>
                </a:solidFill>
                <a:latin typeface="Fjalla One"/>
                <a:ea typeface="Fjalla One"/>
                <a:cs typeface="Fjalla One"/>
                <a:sym typeface="Fjalla One"/>
              </a:endParaRPr>
            </a:p>
          </p:txBody>
        </p:sp>
      </p:grpSp>
      <p:grpSp>
        <p:nvGrpSpPr>
          <p:cNvPr id="166" name="Google Shape;166;g120aa4050d3_1_714"/>
          <p:cNvGrpSpPr/>
          <p:nvPr/>
        </p:nvGrpSpPr>
        <p:grpSpPr>
          <a:xfrm>
            <a:off x="1353245" y="4828775"/>
            <a:ext cx="8058600" cy="3152863"/>
            <a:chOff x="1268138" y="8839286"/>
            <a:chExt cx="8058600" cy="3152863"/>
          </a:xfrm>
        </p:grpSpPr>
        <p:sp>
          <p:nvSpPr>
            <p:cNvPr id="167" name="Google Shape;167;g120aa4050d3_1_714"/>
            <p:cNvSpPr txBox="1"/>
            <p:nvPr/>
          </p:nvSpPr>
          <p:spPr>
            <a:xfrm>
              <a:off x="1268138" y="9744849"/>
              <a:ext cx="80586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Slight positive relationship between cases and mean temperature.</a:t>
              </a: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Precipitation seems to have no influence on the target variable.</a:t>
              </a:r>
              <a:endParaRPr/>
            </a:p>
          </p:txBody>
        </p:sp>
        <p:sp>
          <p:nvSpPr>
            <p:cNvPr id="168" name="Google Shape;168;g120aa4050d3_1_714"/>
            <p:cNvSpPr/>
            <p:nvPr/>
          </p:nvSpPr>
          <p:spPr>
            <a:xfrm>
              <a:off x="1268144" y="8839286"/>
              <a:ext cx="66750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1"/>
                  </a:solidFill>
                  <a:latin typeface="Fjalla One"/>
                  <a:ea typeface="Fjalla One"/>
                  <a:cs typeface="Fjalla One"/>
                  <a:sym typeface="Fjalla One"/>
                </a:rPr>
                <a:t>Climate Variables</a:t>
              </a:r>
              <a:endParaRPr sz="6600">
                <a:solidFill>
                  <a:schemeClr val="accent1"/>
                </a:solidFill>
                <a:latin typeface="Fjalla One"/>
                <a:ea typeface="Fjalla One"/>
                <a:cs typeface="Fjalla One"/>
                <a:sym typeface="Fjalla One"/>
              </a:endParaRPr>
            </a:p>
          </p:txBody>
        </p:sp>
      </p:grpSp>
      <p:pic>
        <p:nvPicPr>
          <p:cNvPr id="169" name="Google Shape;169;g120aa4050d3_1_714"/>
          <p:cNvPicPr preferRelativeResize="0"/>
          <p:nvPr/>
        </p:nvPicPr>
        <p:blipFill>
          <a:blip r:embed="rId3">
            <a:alphaModFix/>
          </a:blip>
          <a:stretch>
            <a:fillRect/>
          </a:stretch>
        </p:blipFill>
        <p:spPr>
          <a:xfrm>
            <a:off x="9769925" y="4395350"/>
            <a:ext cx="12328075" cy="855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g120aa4050d3_1_758"/>
          <p:cNvGrpSpPr/>
          <p:nvPr/>
        </p:nvGrpSpPr>
        <p:grpSpPr>
          <a:xfrm>
            <a:off x="1" y="1198582"/>
            <a:ext cx="23582863" cy="1846856"/>
            <a:chOff x="-514" y="18753927"/>
            <a:chExt cx="13206509" cy="1846856"/>
          </a:xfrm>
        </p:grpSpPr>
        <p:sp>
          <p:nvSpPr>
            <p:cNvPr id="175" name="Google Shape;175;g120aa4050d3_1_758"/>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76" name="Google Shape;176;g120aa4050d3_1_758"/>
            <p:cNvSpPr/>
            <p:nvPr/>
          </p:nvSpPr>
          <p:spPr>
            <a:xfrm>
              <a:off x="757340" y="19123407"/>
              <a:ext cx="12330300" cy="1107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600">
                  <a:solidFill>
                    <a:schemeClr val="lt1"/>
                  </a:solidFill>
                  <a:latin typeface="Fjalla One"/>
                  <a:ea typeface="Fjalla One"/>
                  <a:cs typeface="Fjalla One"/>
                  <a:sym typeface="Fjalla One"/>
                </a:rPr>
                <a:t>Panel Data Analysis with Ordinary Least Squares Regression (OLS)</a:t>
              </a:r>
              <a:endParaRPr/>
            </a:p>
          </p:txBody>
        </p:sp>
      </p:grpSp>
      <p:grpSp>
        <p:nvGrpSpPr>
          <p:cNvPr id="177" name="Google Shape;177;g120aa4050d3_1_758"/>
          <p:cNvGrpSpPr/>
          <p:nvPr/>
        </p:nvGrpSpPr>
        <p:grpSpPr>
          <a:xfrm>
            <a:off x="1290590" y="7688802"/>
            <a:ext cx="9084635" cy="2856248"/>
            <a:chOff x="1200261" y="10320915"/>
            <a:chExt cx="8065911" cy="918024"/>
          </a:xfrm>
        </p:grpSpPr>
        <p:sp>
          <p:nvSpPr>
            <p:cNvPr id="178" name="Google Shape;178;g120aa4050d3_1_758"/>
            <p:cNvSpPr txBox="1"/>
            <p:nvPr/>
          </p:nvSpPr>
          <p:spPr>
            <a:xfrm>
              <a:off x="1207572" y="10543239"/>
              <a:ext cx="8058600" cy="6957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200"/>
                </a:spcBef>
                <a:spcAft>
                  <a:spcPts val="0"/>
                </a:spcAft>
                <a:buNone/>
              </a:pPr>
              <a:r>
                <a:rPr lang="en-US" sz="2800">
                  <a:solidFill>
                    <a:schemeClr val="dk1"/>
                  </a:solidFill>
                  <a:latin typeface="Montserrat Light"/>
                  <a:ea typeface="Montserrat Light"/>
                  <a:cs typeface="Montserrat Light"/>
                  <a:sym typeface="Montserrat Light"/>
                </a:rPr>
                <a:t>Focuses in the interaction of the observations “within” the same entity (county), by  comparing variations at different periods of time.</a:t>
              </a:r>
              <a:endParaRPr sz="2800">
                <a:solidFill>
                  <a:schemeClr val="dk1"/>
                </a:solidFill>
                <a:latin typeface="Montserrat Light"/>
                <a:ea typeface="Montserrat Light"/>
                <a:cs typeface="Montserrat Light"/>
                <a:sym typeface="Montserrat Light"/>
              </a:endParaRPr>
            </a:p>
            <a:p>
              <a:pPr marL="0" marR="0" lvl="0" indent="0" algn="just" rtl="0">
                <a:spcBef>
                  <a:spcPts val="1200"/>
                </a:spcBef>
                <a:spcAft>
                  <a:spcPts val="0"/>
                </a:spcAft>
                <a:buNone/>
              </a:pPr>
              <a:endParaRPr sz="2800">
                <a:solidFill>
                  <a:schemeClr val="dk1"/>
                </a:solidFill>
                <a:latin typeface="Montserrat Light"/>
                <a:ea typeface="Montserrat Light"/>
                <a:cs typeface="Montserrat Light"/>
                <a:sym typeface="Montserrat Light"/>
              </a:endParaRPr>
            </a:p>
          </p:txBody>
        </p:sp>
        <p:sp>
          <p:nvSpPr>
            <p:cNvPr id="179" name="Google Shape;179;g120aa4050d3_1_758"/>
            <p:cNvSpPr/>
            <p:nvPr/>
          </p:nvSpPr>
          <p:spPr>
            <a:xfrm>
              <a:off x="1200261" y="10320915"/>
              <a:ext cx="5734800" cy="3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1"/>
                  </a:solidFill>
                  <a:latin typeface="Fjalla One"/>
                  <a:ea typeface="Fjalla One"/>
                  <a:cs typeface="Fjalla One"/>
                  <a:sym typeface="Fjalla One"/>
                </a:rPr>
                <a:t>Fixed-Effect Modeling</a:t>
              </a:r>
              <a:endParaRPr sz="6600">
                <a:solidFill>
                  <a:schemeClr val="accent1"/>
                </a:solidFill>
                <a:latin typeface="Fjalla One"/>
                <a:ea typeface="Fjalla One"/>
                <a:cs typeface="Fjalla One"/>
                <a:sym typeface="Fjalla One"/>
              </a:endParaRPr>
            </a:p>
          </p:txBody>
        </p:sp>
      </p:grpSp>
      <p:grpSp>
        <p:nvGrpSpPr>
          <p:cNvPr id="180" name="Google Shape;180;g120aa4050d3_1_758"/>
          <p:cNvGrpSpPr/>
          <p:nvPr/>
        </p:nvGrpSpPr>
        <p:grpSpPr>
          <a:xfrm>
            <a:off x="1353295" y="4690339"/>
            <a:ext cx="8967418" cy="3407887"/>
            <a:chOff x="1268143" y="5417663"/>
            <a:chExt cx="8279400" cy="4396138"/>
          </a:xfrm>
        </p:grpSpPr>
        <p:sp>
          <p:nvSpPr>
            <p:cNvPr id="181" name="Google Shape;181;g120aa4050d3_1_758"/>
            <p:cNvSpPr txBox="1"/>
            <p:nvPr/>
          </p:nvSpPr>
          <p:spPr>
            <a:xfrm>
              <a:off x="1268143" y="6359002"/>
              <a:ext cx="8279400" cy="3454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dk1"/>
                  </a:solidFill>
                  <a:latin typeface="Montserrat Light"/>
                  <a:ea typeface="Montserrat Light"/>
                  <a:cs typeface="Montserrat Light"/>
                  <a:sym typeface="Montserrat Light"/>
                </a:rPr>
                <a:t>Assumes  the data to be stationary,  the intercept and slope for each entity (county) have constant coefficients. Allowing the “pooling” of all the data to run a OLS regression model.</a:t>
              </a:r>
              <a:endParaRPr sz="2800">
                <a:solidFill>
                  <a:schemeClr val="dk1"/>
                </a:solidFill>
                <a:latin typeface="Montserrat Light"/>
                <a:ea typeface="Montserrat Light"/>
                <a:cs typeface="Montserrat Light"/>
                <a:sym typeface="Montserrat Light"/>
              </a:endParaRPr>
            </a:p>
            <a:p>
              <a:pPr marL="0" marR="0" lvl="0" indent="0" algn="just" rtl="0">
                <a:spcBef>
                  <a:spcPts val="0"/>
                </a:spcBef>
                <a:spcAft>
                  <a:spcPts val="0"/>
                </a:spcAft>
                <a:buNone/>
              </a:pPr>
              <a:endParaRPr sz="2800">
                <a:solidFill>
                  <a:schemeClr val="dk1"/>
                </a:solidFill>
                <a:latin typeface="Montserrat Light"/>
                <a:ea typeface="Montserrat Light"/>
                <a:cs typeface="Montserrat Light"/>
                <a:sym typeface="Montserrat Light"/>
              </a:endParaRPr>
            </a:p>
            <a:p>
              <a:pPr marL="0" marR="0" lvl="0" indent="0" algn="just" rtl="0">
                <a:spcBef>
                  <a:spcPts val="0"/>
                </a:spcBef>
                <a:spcAft>
                  <a:spcPts val="0"/>
                </a:spcAft>
                <a:buNone/>
              </a:pPr>
              <a:endParaRPr sz="2800">
                <a:solidFill>
                  <a:schemeClr val="dk1"/>
                </a:solidFill>
                <a:latin typeface="Montserrat Light"/>
                <a:ea typeface="Montserrat Light"/>
                <a:cs typeface="Montserrat Light"/>
                <a:sym typeface="Montserrat Light"/>
              </a:endParaRPr>
            </a:p>
          </p:txBody>
        </p:sp>
        <p:sp>
          <p:nvSpPr>
            <p:cNvPr id="182" name="Google Shape;182;g120aa4050d3_1_758"/>
            <p:cNvSpPr/>
            <p:nvPr/>
          </p:nvSpPr>
          <p:spPr>
            <a:xfrm>
              <a:off x="1268143" y="5417663"/>
              <a:ext cx="5734800" cy="99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Pooled Modeling</a:t>
              </a:r>
              <a:endParaRPr sz="6600">
                <a:solidFill>
                  <a:schemeClr val="accent2"/>
                </a:solidFill>
                <a:latin typeface="Fjalla One"/>
                <a:ea typeface="Fjalla One"/>
                <a:cs typeface="Fjalla One"/>
                <a:sym typeface="Fjalla One"/>
              </a:endParaRPr>
            </a:p>
          </p:txBody>
        </p:sp>
      </p:grpSp>
      <p:sp>
        <p:nvSpPr>
          <p:cNvPr id="183" name="Google Shape;183;g120aa4050d3_1_758"/>
          <p:cNvSpPr/>
          <p:nvPr/>
        </p:nvSpPr>
        <p:spPr>
          <a:xfrm>
            <a:off x="1353250" y="3483150"/>
            <a:ext cx="215340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Panel data modelling is a method to estimate data which is both time series and cross-sectional.</a:t>
            </a:r>
            <a:endParaRPr sz="6600">
              <a:solidFill>
                <a:schemeClr val="accent2"/>
              </a:solidFill>
              <a:latin typeface="Fjalla One"/>
              <a:ea typeface="Fjalla One"/>
              <a:cs typeface="Fjalla One"/>
              <a:sym typeface="Fjalla One"/>
            </a:endParaRPr>
          </a:p>
        </p:txBody>
      </p:sp>
      <p:grpSp>
        <p:nvGrpSpPr>
          <p:cNvPr id="184" name="Google Shape;184;g120aa4050d3_1_758"/>
          <p:cNvGrpSpPr/>
          <p:nvPr/>
        </p:nvGrpSpPr>
        <p:grpSpPr>
          <a:xfrm>
            <a:off x="1244424" y="10358394"/>
            <a:ext cx="8967610" cy="2608453"/>
            <a:chOff x="1050388" y="10340272"/>
            <a:chExt cx="8058600" cy="838381"/>
          </a:xfrm>
        </p:grpSpPr>
        <p:sp>
          <p:nvSpPr>
            <p:cNvPr id="185" name="Google Shape;185;g120aa4050d3_1_758"/>
            <p:cNvSpPr txBox="1"/>
            <p:nvPr/>
          </p:nvSpPr>
          <p:spPr>
            <a:xfrm>
              <a:off x="1050388" y="10594853"/>
              <a:ext cx="8058600" cy="583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dk1"/>
                  </a:solidFill>
                  <a:latin typeface="Montserrat Light"/>
                  <a:ea typeface="Montserrat Light"/>
                  <a:cs typeface="Montserrat Light"/>
                  <a:sym typeface="Montserrat Light"/>
                </a:rPr>
                <a:t>Assumes that the values of an independent variable are drawn at “random” from a larger population of possibilities. The intercept follows a random normal distribution for each entity.</a:t>
              </a:r>
              <a:endParaRPr/>
            </a:p>
          </p:txBody>
        </p:sp>
        <p:sp>
          <p:nvSpPr>
            <p:cNvPr id="186" name="Google Shape;186;g120aa4050d3_1_758"/>
            <p:cNvSpPr/>
            <p:nvPr/>
          </p:nvSpPr>
          <p:spPr>
            <a:xfrm>
              <a:off x="1050388" y="10340272"/>
              <a:ext cx="5734800" cy="3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1"/>
                  </a:solidFill>
                  <a:latin typeface="Fjalla One"/>
                  <a:ea typeface="Fjalla One"/>
                  <a:cs typeface="Fjalla One"/>
                  <a:sym typeface="Fjalla One"/>
                </a:rPr>
                <a:t>Random-Effect Modeling</a:t>
              </a:r>
              <a:endParaRPr sz="6600">
                <a:solidFill>
                  <a:schemeClr val="accent1"/>
                </a:solidFill>
                <a:latin typeface="Fjalla One"/>
                <a:ea typeface="Fjalla One"/>
                <a:cs typeface="Fjalla One"/>
                <a:sym typeface="Fjalla One"/>
              </a:endParaRPr>
            </a:p>
          </p:txBody>
        </p:sp>
      </p:grpSp>
      <p:pic>
        <p:nvPicPr>
          <p:cNvPr id="187" name="Google Shape;187;g120aa4050d3_1_758"/>
          <p:cNvPicPr preferRelativeResize="0"/>
          <p:nvPr/>
        </p:nvPicPr>
        <p:blipFill>
          <a:blip r:embed="rId3">
            <a:alphaModFix/>
          </a:blip>
          <a:stretch>
            <a:fillRect/>
          </a:stretch>
        </p:blipFill>
        <p:spPr>
          <a:xfrm>
            <a:off x="11484225" y="8286675"/>
            <a:ext cx="11846324" cy="1469700"/>
          </a:xfrm>
          <a:prstGeom prst="rect">
            <a:avLst/>
          </a:prstGeom>
          <a:noFill/>
          <a:ln>
            <a:noFill/>
          </a:ln>
        </p:spPr>
      </p:pic>
      <p:pic>
        <p:nvPicPr>
          <p:cNvPr id="188" name="Google Shape;188;g120aa4050d3_1_758"/>
          <p:cNvPicPr preferRelativeResize="0"/>
          <p:nvPr/>
        </p:nvPicPr>
        <p:blipFill>
          <a:blip r:embed="rId4">
            <a:alphaModFix/>
          </a:blip>
          <a:stretch>
            <a:fillRect/>
          </a:stretch>
        </p:blipFill>
        <p:spPr>
          <a:xfrm>
            <a:off x="11513125" y="5132350"/>
            <a:ext cx="11702976" cy="2471975"/>
          </a:xfrm>
          <a:prstGeom prst="rect">
            <a:avLst/>
          </a:prstGeom>
          <a:noFill/>
          <a:ln>
            <a:noFill/>
          </a:ln>
        </p:spPr>
      </p:pic>
      <p:pic>
        <p:nvPicPr>
          <p:cNvPr id="189" name="Google Shape;189;g120aa4050d3_1_758"/>
          <p:cNvPicPr preferRelativeResize="0"/>
          <p:nvPr/>
        </p:nvPicPr>
        <p:blipFill>
          <a:blip r:embed="rId5">
            <a:alphaModFix/>
          </a:blip>
          <a:stretch>
            <a:fillRect/>
          </a:stretch>
        </p:blipFill>
        <p:spPr>
          <a:xfrm>
            <a:off x="11438100" y="10692100"/>
            <a:ext cx="11987825" cy="192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g122d31ce3f3_0_43"/>
          <p:cNvGrpSpPr/>
          <p:nvPr/>
        </p:nvGrpSpPr>
        <p:grpSpPr>
          <a:xfrm>
            <a:off x="0" y="1198379"/>
            <a:ext cx="13607106" cy="1846856"/>
            <a:chOff x="-514" y="18753927"/>
            <a:chExt cx="13558296" cy="1846856"/>
          </a:xfrm>
        </p:grpSpPr>
        <p:sp>
          <p:nvSpPr>
            <p:cNvPr id="195" name="Google Shape;195;g122d31ce3f3_0_43"/>
            <p:cNvSpPr/>
            <p:nvPr/>
          </p:nvSpPr>
          <p:spPr>
            <a:xfrm>
              <a:off x="-514" y="18753927"/>
              <a:ext cx="13206509"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96" name="Google Shape;196;g122d31ce3f3_0_43"/>
            <p:cNvSpPr/>
            <p:nvPr/>
          </p:nvSpPr>
          <p:spPr>
            <a:xfrm>
              <a:off x="1227482" y="19202295"/>
              <a:ext cx="12330300" cy="1107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6600">
                  <a:solidFill>
                    <a:schemeClr val="lt1"/>
                  </a:solidFill>
                  <a:latin typeface="Fjalla One"/>
                  <a:ea typeface="Fjalla One"/>
                  <a:cs typeface="Fjalla One"/>
                  <a:sym typeface="Fjalla One"/>
                </a:rPr>
                <a:t>The winner “Fixed-Effect Model”</a:t>
              </a:r>
              <a:endParaRPr sz="6600">
                <a:solidFill>
                  <a:schemeClr val="lt1"/>
                </a:solidFill>
                <a:latin typeface="Fjalla One"/>
                <a:ea typeface="Fjalla One"/>
                <a:cs typeface="Fjalla One"/>
                <a:sym typeface="Fjalla One"/>
              </a:endParaRPr>
            </a:p>
          </p:txBody>
        </p:sp>
      </p:grpSp>
      <p:grpSp>
        <p:nvGrpSpPr>
          <p:cNvPr id="197" name="Google Shape;197;g122d31ce3f3_0_43"/>
          <p:cNvGrpSpPr/>
          <p:nvPr/>
        </p:nvGrpSpPr>
        <p:grpSpPr>
          <a:xfrm>
            <a:off x="1197175" y="4690345"/>
            <a:ext cx="10378386" cy="2127102"/>
            <a:chOff x="1173754" y="4999319"/>
            <a:chExt cx="8997300" cy="2743940"/>
          </a:xfrm>
        </p:grpSpPr>
        <p:sp>
          <p:nvSpPr>
            <p:cNvPr id="198" name="Google Shape;198;g122d31ce3f3_0_43"/>
            <p:cNvSpPr txBox="1"/>
            <p:nvPr/>
          </p:nvSpPr>
          <p:spPr>
            <a:xfrm>
              <a:off x="1173754" y="5909959"/>
              <a:ext cx="8997300" cy="1833300"/>
            </a:xfrm>
            <a:prstGeom prst="rect">
              <a:avLst/>
            </a:prstGeom>
            <a:solidFill>
              <a:srgbClr val="EAEAE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2"/>
                  </a:solidFill>
                  <a:latin typeface="Montserrat Light"/>
                  <a:ea typeface="Montserrat Light"/>
                  <a:cs typeface="Montserrat Light"/>
                  <a:sym typeface="Montserrat Light"/>
                </a:rPr>
                <a:t>Test design to proof poolability of fixed-effect model.</a:t>
              </a:r>
              <a:endParaRPr sz="2600">
                <a:solidFill>
                  <a:schemeClr val="dk2"/>
                </a:solidFill>
                <a:latin typeface="Montserrat Light"/>
                <a:ea typeface="Montserrat Light"/>
                <a:cs typeface="Montserrat Light"/>
                <a:sym typeface="Montserrat Light"/>
              </a:endParaRPr>
            </a:p>
            <a:p>
              <a:pPr marL="0" marR="0" lvl="0" indent="457200" algn="l" rtl="0">
                <a:spcBef>
                  <a:spcPts val="1000"/>
                </a:spcBef>
                <a:spcAft>
                  <a:spcPts val="0"/>
                </a:spcAft>
                <a:buNone/>
              </a:pPr>
              <a:r>
                <a:rPr lang="en-US" sz="2600">
                  <a:solidFill>
                    <a:schemeClr val="dk2"/>
                  </a:solidFill>
                  <a:latin typeface="Montserrat Light"/>
                  <a:ea typeface="Montserrat Light"/>
                  <a:cs typeface="Montserrat Light"/>
                  <a:sym typeface="Montserrat Light"/>
                </a:rPr>
                <a:t>Ho: The same coefficients apply to each entity (stable)</a:t>
              </a:r>
              <a:endParaRPr sz="2600">
                <a:solidFill>
                  <a:schemeClr val="dk2"/>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2600">
                  <a:solidFill>
                    <a:schemeClr val="dk2"/>
                  </a:solidFill>
                  <a:latin typeface="Montserrat Light"/>
                  <a:ea typeface="Montserrat Light"/>
                  <a:cs typeface="Montserrat Light"/>
                  <a:sym typeface="Montserrat Light"/>
                </a:rPr>
                <a:t>	Ha: Same coefficients do not apply to each entity. (unstable)</a:t>
              </a:r>
              <a:endParaRPr sz="2800">
                <a:solidFill>
                  <a:schemeClr val="dk2"/>
                </a:solidFill>
                <a:latin typeface="Montserrat Light"/>
                <a:ea typeface="Montserrat Light"/>
                <a:cs typeface="Montserrat Light"/>
                <a:sym typeface="Montserrat Light"/>
              </a:endParaRPr>
            </a:p>
          </p:txBody>
        </p:sp>
        <p:sp>
          <p:nvSpPr>
            <p:cNvPr id="199" name="Google Shape;199;g122d31ce3f3_0_43"/>
            <p:cNvSpPr/>
            <p:nvPr/>
          </p:nvSpPr>
          <p:spPr>
            <a:xfrm>
              <a:off x="1173757" y="4999319"/>
              <a:ext cx="5734800" cy="99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Poolability test</a:t>
              </a:r>
              <a:endParaRPr sz="6600">
                <a:solidFill>
                  <a:schemeClr val="accent2"/>
                </a:solidFill>
                <a:latin typeface="Fjalla One"/>
                <a:ea typeface="Fjalla One"/>
                <a:cs typeface="Fjalla One"/>
                <a:sym typeface="Fjalla One"/>
              </a:endParaRPr>
            </a:p>
          </p:txBody>
        </p:sp>
      </p:grpSp>
      <p:sp>
        <p:nvSpPr>
          <p:cNvPr id="200" name="Google Shape;200;g122d31ce3f3_0_43"/>
          <p:cNvSpPr/>
          <p:nvPr/>
        </p:nvSpPr>
        <p:spPr>
          <a:xfrm>
            <a:off x="1201275" y="3483150"/>
            <a:ext cx="220530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Testing poolability of fixed-effect, and consistency between fixed-effect and random-effect models.</a:t>
            </a:r>
            <a:endParaRPr sz="6600">
              <a:solidFill>
                <a:schemeClr val="accent2"/>
              </a:solidFill>
              <a:latin typeface="Fjalla One"/>
              <a:ea typeface="Fjalla One"/>
              <a:cs typeface="Fjalla One"/>
              <a:sym typeface="Fjalla One"/>
            </a:endParaRPr>
          </a:p>
        </p:txBody>
      </p:sp>
      <p:grpSp>
        <p:nvGrpSpPr>
          <p:cNvPr id="201" name="Google Shape;201;g122d31ce3f3_0_43"/>
          <p:cNvGrpSpPr/>
          <p:nvPr/>
        </p:nvGrpSpPr>
        <p:grpSpPr>
          <a:xfrm>
            <a:off x="12452955" y="4963365"/>
            <a:ext cx="186154" cy="529673"/>
            <a:chOff x="1050388" y="10340272"/>
            <a:chExt cx="8058600" cy="607981"/>
          </a:xfrm>
        </p:grpSpPr>
        <p:sp>
          <p:nvSpPr>
            <p:cNvPr id="202" name="Google Shape;202;g122d31ce3f3_0_43"/>
            <p:cNvSpPr txBox="1"/>
            <p:nvPr/>
          </p:nvSpPr>
          <p:spPr>
            <a:xfrm>
              <a:off x="1050388" y="10594853"/>
              <a:ext cx="8058600" cy="35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03" name="Google Shape;203;g122d31ce3f3_0_43"/>
            <p:cNvSpPr/>
            <p:nvPr/>
          </p:nvSpPr>
          <p:spPr>
            <a:xfrm>
              <a:off x="1050388" y="10340272"/>
              <a:ext cx="5734800" cy="3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600">
                <a:solidFill>
                  <a:schemeClr val="accent1"/>
                </a:solidFill>
                <a:latin typeface="Fjalla One"/>
                <a:ea typeface="Fjalla One"/>
                <a:cs typeface="Fjalla One"/>
                <a:sym typeface="Fjalla One"/>
              </a:endParaRPr>
            </a:p>
          </p:txBody>
        </p:sp>
      </p:grpSp>
      <p:grpSp>
        <p:nvGrpSpPr>
          <p:cNvPr id="204" name="Google Shape;204;g122d31ce3f3_0_43"/>
          <p:cNvGrpSpPr/>
          <p:nvPr/>
        </p:nvGrpSpPr>
        <p:grpSpPr>
          <a:xfrm>
            <a:off x="1197177" y="9099180"/>
            <a:ext cx="10406520" cy="2190719"/>
            <a:chOff x="-771346" y="4720617"/>
            <a:chExt cx="9814694" cy="2826005"/>
          </a:xfrm>
        </p:grpSpPr>
        <p:sp>
          <p:nvSpPr>
            <p:cNvPr id="205" name="Google Shape;205;g122d31ce3f3_0_43"/>
            <p:cNvSpPr txBox="1"/>
            <p:nvPr/>
          </p:nvSpPr>
          <p:spPr>
            <a:xfrm>
              <a:off x="-744752" y="5713322"/>
              <a:ext cx="9788100" cy="1833300"/>
            </a:xfrm>
            <a:prstGeom prst="rect">
              <a:avLst/>
            </a:prstGeom>
            <a:solidFill>
              <a:srgbClr val="EAEAE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2"/>
                  </a:solidFill>
                  <a:latin typeface="Montserrat Light"/>
                  <a:ea typeface="Montserrat Light"/>
                  <a:cs typeface="Montserrat Light"/>
                  <a:sym typeface="Montserrat Light"/>
                </a:rPr>
                <a:t>Test design to compare fixed and random-effect models.</a:t>
              </a:r>
              <a:endParaRPr sz="2600">
                <a:solidFill>
                  <a:schemeClr val="dk2"/>
                </a:solidFill>
                <a:latin typeface="Montserrat Light"/>
                <a:ea typeface="Montserrat Light"/>
                <a:cs typeface="Montserrat Light"/>
                <a:sym typeface="Montserrat Light"/>
              </a:endParaRPr>
            </a:p>
            <a:p>
              <a:pPr marL="0" marR="0" lvl="0" indent="457200" algn="l" rtl="0">
                <a:spcBef>
                  <a:spcPts val="1000"/>
                </a:spcBef>
                <a:spcAft>
                  <a:spcPts val="0"/>
                </a:spcAft>
                <a:buNone/>
              </a:pPr>
              <a:r>
                <a:rPr lang="en-US" sz="2600">
                  <a:solidFill>
                    <a:schemeClr val="dk2"/>
                  </a:solidFill>
                  <a:latin typeface="Montserrat Light"/>
                  <a:ea typeface="Montserrat Light"/>
                  <a:cs typeface="Montserrat Light"/>
                  <a:sym typeface="Montserrat Light"/>
                </a:rPr>
                <a:t>Ho: Random-effect model is consistent.</a:t>
              </a:r>
              <a:endParaRPr sz="2600">
                <a:solidFill>
                  <a:schemeClr val="dk2"/>
                </a:solidFill>
                <a:latin typeface="Montserrat Light"/>
                <a:ea typeface="Montserrat Light"/>
                <a:cs typeface="Montserrat Light"/>
                <a:sym typeface="Montserrat Light"/>
              </a:endParaRPr>
            </a:p>
            <a:p>
              <a:pPr marL="0" marR="0" lvl="0" indent="457200" algn="l" rtl="0">
                <a:spcBef>
                  <a:spcPts val="0"/>
                </a:spcBef>
                <a:spcAft>
                  <a:spcPts val="0"/>
                </a:spcAft>
                <a:buNone/>
              </a:pPr>
              <a:r>
                <a:rPr lang="en-US" sz="2600">
                  <a:solidFill>
                    <a:schemeClr val="dk2"/>
                  </a:solidFill>
                  <a:latin typeface="Montserrat Light"/>
                  <a:ea typeface="Montserrat Light"/>
                  <a:cs typeface="Montserrat Light"/>
                  <a:sym typeface="Montserrat Light"/>
                </a:rPr>
                <a:t>Ha: Fixed-effect model is consistent.</a:t>
              </a:r>
              <a:endParaRPr sz="2800">
                <a:solidFill>
                  <a:schemeClr val="dk2"/>
                </a:solidFill>
                <a:latin typeface="Montserrat Light"/>
                <a:ea typeface="Montserrat Light"/>
                <a:cs typeface="Montserrat Light"/>
                <a:sym typeface="Montserrat Light"/>
              </a:endParaRPr>
            </a:p>
          </p:txBody>
        </p:sp>
        <p:sp>
          <p:nvSpPr>
            <p:cNvPr id="206" name="Google Shape;206;g122d31ce3f3_0_43"/>
            <p:cNvSpPr/>
            <p:nvPr/>
          </p:nvSpPr>
          <p:spPr>
            <a:xfrm>
              <a:off x="-771346" y="4720617"/>
              <a:ext cx="5734800" cy="99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Hausman test</a:t>
              </a:r>
              <a:endParaRPr sz="6600">
                <a:solidFill>
                  <a:schemeClr val="accent2"/>
                </a:solidFill>
                <a:latin typeface="Fjalla One"/>
                <a:ea typeface="Fjalla One"/>
                <a:cs typeface="Fjalla One"/>
                <a:sym typeface="Fjalla One"/>
              </a:endParaRPr>
            </a:p>
          </p:txBody>
        </p:sp>
      </p:grpSp>
      <p:pic>
        <p:nvPicPr>
          <p:cNvPr id="207" name="Google Shape;207;g122d31ce3f3_0_43"/>
          <p:cNvPicPr preferRelativeResize="0"/>
          <p:nvPr/>
        </p:nvPicPr>
        <p:blipFill>
          <a:blip r:embed="rId3">
            <a:alphaModFix/>
          </a:blip>
          <a:stretch>
            <a:fillRect/>
          </a:stretch>
        </p:blipFill>
        <p:spPr>
          <a:xfrm>
            <a:off x="1220948" y="11467350"/>
            <a:ext cx="9076500" cy="463553"/>
          </a:xfrm>
          <a:prstGeom prst="rect">
            <a:avLst/>
          </a:prstGeom>
          <a:noFill/>
          <a:ln>
            <a:noFill/>
          </a:ln>
        </p:spPr>
      </p:pic>
      <p:pic>
        <p:nvPicPr>
          <p:cNvPr id="208" name="Google Shape;208;g122d31ce3f3_0_43"/>
          <p:cNvPicPr preferRelativeResize="0"/>
          <p:nvPr/>
        </p:nvPicPr>
        <p:blipFill>
          <a:blip r:embed="rId4">
            <a:alphaModFix/>
          </a:blip>
          <a:stretch>
            <a:fillRect/>
          </a:stretch>
        </p:blipFill>
        <p:spPr>
          <a:xfrm>
            <a:off x="1201325" y="6964938"/>
            <a:ext cx="8890200" cy="652625"/>
          </a:xfrm>
          <a:prstGeom prst="rect">
            <a:avLst/>
          </a:prstGeom>
          <a:noFill/>
          <a:ln>
            <a:noFill/>
          </a:ln>
        </p:spPr>
      </p:pic>
      <p:pic>
        <p:nvPicPr>
          <p:cNvPr id="209" name="Google Shape;209;g122d31ce3f3_0_43"/>
          <p:cNvPicPr preferRelativeResize="0"/>
          <p:nvPr/>
        </p:nvPicPr>
        <p:blipFill>
          <a:blip r:embed="rId5">
            <a:alphaModFix/>
          </a:blip>
          <a:stretch>
            <a:fillRect/>
          </a:stretch>
        </p:blipFill>
        <p:spPr>
          <a:xfrm>
            <a:off x="12561800" y="5989188"/>
            <a:ext cx="9907175" cy="950744"/>
          </a:xfrm>
          <a:prstGeom prst="rect">
            <a:avLst/>
          </a:prstGeom>
          <a:noFill/>
          <a:ln>
            <a:noFill/>
          </a:ln>
        </p:spPr>
      </p:pic>
      <p:pic>
        <p:nvPicPr>
          <p:cNvPr id="210" name="Google Shape;210;g122d31ce3f3_0_43"/>
          <p:cNvPicPr preferRelativeResize="0"/>
          <p:nvPr/>
        </p:nvPicPr>
        <p:blipFill>
          <a:blip r:embed="rId6">
            <a:alphaModFix/>
          </a:blip>
          <a:stretch>
            <a:fillRect/>
          </a:stretch>
        </p:blipFill>
        <p:spPr>
          <a:xfrm>
            <a:off x="12452950" y="7115075"/>
            <a:ext cx="9349409" cy="606150"/>
          </a:xfrm>
          <a:prstGeom prst="rect">
            <a:avLst/>
          </a:prstGeom>
          <a:noFill/>
          <a:ln>
            <a:noFill/>
          </a:ln>
        </p:spPr>
      </p:pic>
      <p:pic>
        <p:nvPicPr>
          <p:cNvPr id="211" name="Google Shape;211;g122d31ce3f3_0_43"/>
          <p:cNvPicPr preferRelativeResize="0"/>
          <p:nvPr/>
        </p:nvPicPr>
        <p:blipFill>
          <a:blip r:embed="rId7">
            <a:alphaModFix/>
          </a:blip>
          <a:stretch>
            <a:fillRect/>
          </a:stretch>
        </p:blipFill>
        <p:spPr>
          <a:xfrm>
            <a:off x="1225375" y="12234769"/>
            <a:ext cx="7169400" cy="606159"/>
          </a:xfrm>
          <a:prstGeom prst="rect">
            <a:avLst/>
          </a:prstGeom>
          <a:noFill/>
          <a:ln>
            <a:noFill/>
          </a:ln>
        </p:spPr>
      </p:pic>
      <p:pic>
        <p:nvPicPr>
          <p:cNvPr id="212" name="Google Shape;212;g122d31ce3f3_0_43"/>
          <p:cNvPicPr preferRelativeResize="0"/>
          <p:nvPr/>
        </p:nvPicPr>
        <p:blipFill>
          <a:blip r:embed="rId8">
            <a:alphaModFix/>
          </a:blip>
          <a:stretch>
            <a:fillRect/>
          </a:stretch>
        </p:blipFill>
        <p:spPr>
          <a:xfrm>
            <a:off x="1353250" y="7765050"/>
            <a:ext cx="7750310" cy="606150"/>
          </a:xfrm>
          <a:prstGeom prst="rect">
            <a:avLst/>
          </a:prstGeom>
          <a:noFill/>
          <a:ln>
            <a:noFill/>
          </a:ln>
        </p:spPr>
      </p:pic>
      <p:sp>
        <p:nvSpPr>
          <p:cNvPr id="213" name="Google Shape;213;g122d31ce3f3_0_43"/>
          <p:cNvSpPr txBox="1"/>
          <p:nvPr/>
        </p:nvSpPr>
        <p:spPr>
          <a:xfrm>
            <a:off x="12452950" y="4797250"/>
            <a:ext cx="7169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chemeClr val="accent1"/>
                </a:solidFill>
                <a:latin typeface="Fjalla One"/>
                <a:ea typeface="Fjalla One"/>
                <a:cs typeface="Fjalla One"/>
                <a:sym typeface="Fjalla One"/>
              </a:rPr>
              <a:t>Fixed-Effect Model Results</a:t>
            </a:r>
            <a:endParaRPr sz="6600">
              <a:solidFill>
                <a:schemeClr val="accent1"/>
              </a:solidFill>
              <a:latin typeface="Fjalla One"/>
              <a:ea typeface="Fjalla One"/>
              <a:cs typeface="Fjalla One"/>
              <a:sym typeface="Fjalla One"/>
            </a:endParaRPr>
          </a:p>
        </p:txBody>
      </p:sp>
      <p:pic>
        <p:nvPicPr>
          <p:cNvPr id="214" name="Google Shape;214;g122d31ce3f3_0_43"/>
          <p:cNvPicPr preferRelativeResize="0"/>
          <p:nvPr/>
        </p:nvPicPr>
        <p:blipFill>
          <a:blip r:embed="rId9">
            <a:alphaModFix/>
          </a:blip>
          <a:stretch>
            <a:fillRect/>
          </a:stretch>
        </p:blipFill>
        <p:spPr>
          <a:xfrm>
            <a:off x="12452950" y="8172975"/>
            <a:ext cx="11498174" cy="466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g123a43581f3_0_27"/>
          <p:cNvGrpSpPr/>
          <p:nvPr/>
        </p:nvGrpSpPr>
        <p:grpSpPr>
          <a:xfrm>
            <a:off x="0" y="1198282"/>
            <a:ext cx="13413832" cy="1846856"/>
            <a:chOff x="-513" y="18753928"/>
            <a:chExt cx="14758314" cy="1846856"/>
          </a:xfrm>
        </p:grpSpPr>
        <p:sp>
          <p:nvSpPr>
            <p:cNvPr id="220" name="Google Shape;220;g123a43581f3_0_27"/>
            <p:cNvSpPr/>
            <p:nvPr/>
          </p:nvSpPr>
          <p:spPr>
            <a:xfrm>
              <a:off x="-513" y="18753928"/>
              <a:ext cx="14758314" cy="1846856"/>
            </a:xfrm>
            <a:custGeom>
              <a:avLst/>
              <a:gdLst/>
              <a:ahLst/>
              <a:cxnLst/>
              <a:rect l="l" t="t" r="r" b="b"/>
              <a:pathLst>
                <a:path w="6465855" h="2116740" extrusionOk="0">
                  <a:moveTo>
                    <a:pt x="0" y="0"/>
                  </a:moveTo>
                  <a:lnTo>
                    <a:pt x="6465856" y="0"/>
                  </a:lnTo>
                  <a:lnTo>
                    <a:pt x="6465856" y="2116741"/>
                  </a:lnTo>
                  <a:lnTo>
                    <a:pt x="0" y="21167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21" name="Google Shape;221;g123a43581f3_0_27"/>
            <p:cNvSpPr/>
            <p:nvPr/>
          </p:nvSpPr>
          <p:spPr>
            <a:xfrm>
              <a:off x="1288780" y="19123416"/>
              <a:ext cx="12609600" cy="11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Fjalla One"/>
                  <a:ea typeface="Fjalla One"/>
                  <a:cs typeface="Fjalla One"/>
                  <a:sym typeface="Fjalla One"/>
                </a:rPr>
                <a:t>Limitations, Areas of Improvement</a:t>
              </a:r>
              <a:endParaRPr/>
            </a:p>
          </p:txBody>
        </p:sp>
      </p:grpSp>
      <p:sp>
        <p:nvSpPr>
          <p:cNvPr id="222" name="Google Shape;222;g123a43581f3_0_27"/>
          <p:cNvSpPr txBox="1"/>
          <p:nvPr/>
        </p:nvSpPr>
        <p:spPr>
          <a:xfrm>
            <a:off x="1201270" y="6954163"/>
            <a:ext cx="805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23" name="Google Shape;223;g123a43581f3_0_27"/>
          <p:cNvSpPr txBox="1"/>
          <p:nvPr/>
        </p:nvSpPr>
        <p:spPr>
          <a:xfrm>
            <a:off x="12326470" y="7088799"/>
            <a:ext cx="805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24" name="Google Shape;224;g123a43581f3_0_27"/>
          <p:cNvSpPr/>
          <p:nvPr/>
        </p:nvSpPr>
        <p:spPr>
          <a:xfrm>
            <a:off x="1201275" y="3483150"/>
            <a:ext cx="220530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More time and some statistical advanced knowledge would have benefit our analysis.</a:t>
            </a:r>
            <a:endParaRPr sz="6600">
              <a:solidFill>
                <a:schemeClr val="accent2"/>
              </a:solidFill>
              <a:latin typeface="Fjalla One"/>
              <a:ea typeface="Fjalla One"/>
              <a:cs typeface="Fjalla One"/>
              <a:sym typeface="Fjalla One"/>
            </a:endParaRPr>
          </a:p>
        </p:txBody>
      </p:sp>
      <p:grpSp>
        <p:nvGrpSpPr>
          <p:cNvPr id="225" name="Google Shape;225;g123a43581f3_0_27"/>
          <p:cNvGrpSpPr/>
          <p:nvPr/>
        </p:nvGrpSpPr>
        <p:grpSpPr>
          <a:xfrm>
            <a:off x="1201270" y="6038418"/>
            <a:ext cx="9114905" cy="1870057"/>
            <a:chOff x="1268138" y="9667929"/>
            <a:chExt cx="9114905" cy="1870057"/>
          </a:xfrm>
        </p:grpSpPr>
        <p:sp>
          <p:nvSpPr>
            <p:cNvPr id="226" name="Google Shape;226;g123a43581f3_0_27"/>
            <p:cNvSpPr txBox="1"/>
            <p:nvPr/>
          </p:nvSpPr>
          <p:spPr>
            <a:xfrm>
              <a:off x="1268143" y="10583686"/>
              <a:ext cx="91149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Agreeing on the right level of detail and finding the corresponding datasets was challenging.</a:t>
              </a:r>
              <a:endParaRPr/>
            </a:p>
          </p:txBody>
        </p:sp>
        <p:sp>
          <p:nvSpPr>
            <p:cNvPr id="227" name="Google Shape;227;g123a43581f3_0_27"/>
            <p:cNvSpPr/>
            <p:nvPr/>
          </p:nvSpPr>
          <p:spPr>
            <a:xfrm>
              <a:off x="1268138" y="9667929"/>
              <a:ext cx="5734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1"/>
                  </a:solidFill>
                  <a:latin typeface="Fjalla One"/>
                  <a:ea typeface="Fjalla One"/>
                  <a:cs typeface="Fjalla One"/>
                  <a:sym typeface="Fjalla One"/>
                </a:rPr>
                <a:t>Data Granularity</a:t>
              </a:r>
              <a:endParaRPr sz="6600">
                <a:solidFill>
                  <a:schemeClr val="accent1"/>
                </a:solidFill>
                <a:latin typeface="Fjalla One"/>
                <a:ea typeface="Fjalla One"/>
                <a:cs typeface="Fjalla One"/>
                <a:sym typeface="Fjalla One"/>
              </a:endParaRPr>
            </a:p>
          </p:txBody>
        </p:sp>
      </p:grpSp>
      <p:grpSp>
        <p:nvGrpSpPr>
          <p:cNvPr id="228" name="Google Shape;228;g123a43581f3_0_27"/>
          <p:cNvGrpSpPr/>
          <p:nvPr/>
        </p:nvGrpSpPr>
        <p:grpSpPr>
          <a:xfrm>
            <a:off x="12326470" y="6173050"/>
            <a:ext cx="8058600" cy="1870049"/>
            <a:chOff x="1268138" y="9667925"/>
            <a:chExt cx="8058600" cy="1870049"/>
          </a:xfrm>
        </p:grpSpPr>
        <p:sp>
          <p:nvSpPr>
            <p:cNvPr id="229" name="Google Shape;229;g123a43581f3_0_27"/>
            <p:cNvSpPr txBox="1"/>
            <p:nvPr/>
          </p:nvSpPr>
          <p:spPr>
            <a:xfrm>
              <a:off x="1268138" y="10583674"/>
              <a:ext cx="80586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Our final dataset did not allow us to fit some other OLS models.</a:t>
              </a:r>
              <a:endParaRPr/>
            </a:p>
          </p:txBody>
        </p:sp>
        <p:sp>
          <p:nvSpPr>
            <p:cNvPr id="230" name="Google Shape;230;g123a43581f3_0_27"/>
            <p:cNvSpPr/>
            <p:nvPr/>
          </p:nvSpPr>
          <p:spPr>
            <a:xfrm>
              <a:off x="1268143" y="9667925"/>
              <a:ext cx="5863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Unbalanced Panel Dataset</a:t>
              </a:r>
              <a:endParaRPr sz="6600">
                <a:solidFill>
                  <a:schemeClr val="accent2"/>
                </a:solidFill>
                <a:latin typeface="Fjalla One"/>
                <a:ea typeface="Fjalla One"/>
                <a:cs typeface="Fjalla One"/>
                <a:sym typeface="Fjalla One"/>
              </a:endParaRPr>
            </a:p>
          </p:txBody>
        </p:sp>
      </p:grpSp>
      <p:sp>
        <p:nvSpPr>
          <p:cNvPr id="231" name="Google Shape;231;g123a43581f3_0_27"/>
          <p:cNvSpPr txBox="1"/>
          <p:nvPr/>
        </p:nvSpPr>
        <p:spPr>
          <a:xfrm>
            <a:off x="1201270" y="9825313"/>
            <a:ext cx="805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32" name="Google Shape;232;g123a43581f3_0_27"/>
          <p:cNvSpPr txBox="1"/>
          <p:nvPr/>
        </p:nvSpPr>
        <p:spPr>
          <a:xfrm>
            <a:off x="12326470" y="10256424"/>
            <a:ext cx="805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grpSp>
        <p:nvGrpSpPr>
          <p:cNvPr id="233" name="Google Shape;233;g123a43581f3_0_27"/>
          <p:cNvGrpSpPr/>
          <p:nvPr/>
        </p:nvGrpSpPr>
        <p:grpSpPr>
          <a:xfrm>
            <a:off x="1201270" y="8909568"/>
            <a:ext cx="8499605" cy="2301157"/>
            <a:chOff x="1268138" y="9667929"/>
            <a:chExt cx="8499605" cy="2301157"/>
          </a:xfrm>
        </p:grpSpPr>
        <p:sp>
          <p:nvSpPr>
            <p:cNvPr id="234" name="Google Shape;234;g123a43581f3_0_27"/>
            <p:cNvSpPr txBox="1"/>
            <p:nvPr/>
          </p:nvSpPr>
          <p:spPr>
            <a:xfrm>
              <a:off x="1268143" y="10583686"/>
              <a:ext cx="84996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Using a mixed effect model and enriching our dataset would have benefit our analysis. However, some predictors remain out of reach.</a:t>
              </a:r>
              <a:endParaRPr/>
            </a:p>
          </p:txBody>
        </p:sp>
        <p:sp>
          <p:nvSpPr>
            <p:cNvPr id="235" name="Google Shape;235;g123a43581f3_0_27"/>
            <p:cNvSpPr/>
            <p:nvPr/>
          </p:nvSpPr>
          <p:spPr>
            <a:xfrm>
              <a:off x="1268138" y="9667929"/>
              <a:ext cx="57348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accent2"/>
                  </a:solidFill>
                  <a:latin typeface="Fjalla One"/>
                  <a:ea typeface="Fjalla One"/>
                  <a:cs typeface="Fjalla One"/>
                  <a:sym typeface="Fjalla One"/>
                </a:rPr>
                <a:t>Remaining Bias</a:t>
              </a:r>
              <a:endParaRPr sz="6600">
                <a:solidFill>
                  <a:schemeClr val="accent2"/>
                </a:solidFill>
                <a:latin typeface="Fjalla One"/>
                <a:ea typeface="Fjalla One"/>
                <a:cs typeface="Fjalla One"/>
                <a:sym typeface="Fjalla One"/>
              </a:endParaRPr>
            </a:p>
          </p:txBody>
        </p:sp>
      </p:grpSp>
      <p:grpSp>
        <p:nvGrpSpPr>
          <p:cNvPr id="236" name="Google Shape;236;g123a43581f3_0_27"/>
          <p:cNvGrpSpPr/>
          <p:nvPr/>
        </p:nvGrpSpPr>
        <p:grpSpPr>
          <a:xfrm>
            <a:off x="12326470" y="8909575"/>
            <a:ext cx="8058600" cy="1870049"/>
            <a:chOff x="1268138" y="9667925"/>
            <a:chExt cx="8058600" cy="1870049"/>
          </a:xfrm>
        </p:grpSpPr>
        <p:sp>
          <p:nvSpPr>
            <p:cNvPr id="237" name="Google Shape;237;g123a43581f3_0_27"/>
            <p:cNvSpPr txBox="1"/>
            <p:nvPr/>
          </p:nvSpPr>
          <p:spPr>
            <a:xfrm>
              <a:off x="1268138" y="10583674"/>
              <a:ext cx="80586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Ideally, we would have to venture into the “Principles of Econometrics”.</a:t>
              </a:r>
              <a:endParaRPr/>
            </a:p>
          </p:txBody>
        </p:sp>
        <p:sp>
          <p:nvSpPr>
            <p:cNvPr id="238" name="Google Shape;238;g123a43581f3_0_27"/>
            <p:cNvSpPr/>
            <p:nvPr/>
          </p:nvSpPr>
          <p:spPr>
            <a:xfrm>
              <a:off x="1268143" y="9667925"/>
              <a:ext cx="66837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E0605A"/>
                  </a:solidFill>
                  <a:latin typeface="Fjalla One"/>
                  <a:ea typeface="Fjalla One"/>
                  <a:cs typeface="Fjalla One"/>
                  <a:sym typeface="Fjalla One"/>
                </a:rPr>
                <a:t>Lack of Statistical Knowledge</a:t>
              </a:r>
              <a:endParaRPr sz="6600">
                <a:solidFill>
                  <a:srgbClr val="E0605A"/>
                </a:solidFill>
                <a:latin typeface="Fjalla One"/>
                <a:ea typeface="Fjalla One"/>
                <a:cs typeface="Fjalla One"/>
                <a:sym typeface="Fjalla One"/>
              </a:endParaRPr>
            </a:p>
          </p:txBody>
        </p:sp>
      </p:grpSp>
    </p:spTree>
  </p:cSld>
  <p:clrMapOvr>
    <a:masterClrMapping/>
  </p:clrMapOvr>
</p:sld>
</file>

<file path=ppt/theme/theme1.xml><?xml version="1.0" encoding="utf-8"?>
<a:theme xmlns:a="http://schemas.openxmlformats.org/drawingml/2006/main" name="Office Theme">
  <a:themeElements>
    <a:clrScheme name="Coronavirus 24">
      <a:dk1>
        <a:srgbClr val="999999"/>
      </a:dk1>
      <a:lt1>
        <a:srgbClr val="FFFFFF"/>
      </a:lt1>
      <a:dk2>
        <a:srgbClr val="363E48"/>
      </a:dk2>
      <a:lt2>
        <a:srgbClr val="FFFFFF"/>
      </a:lt2>
      <a:accent1>
        <a:srgbClr val="DE5F5A"/>
      </a:accent1>
      <a:accent2>
        <a:srgbClr val="263357"/>
      </a:accent2>
      <a:accent3>
        <a:srgbClr val="9DA09E"/>
      </a:accent3>
      <a:accent4>
        <a:srgbClr val="DE5F5A"/>
      </a:accent4>
      <a:accent5>
        <a:srgbClr val="263357"/>
      </a:accent5>
      <a:accent6>
        <a:srgbClr val="9DA09E"/>
      </a:accent6>
      <a:hlink>
        <a:srgbClr val="1E9272"/>
      </a:hlink>
      <a:folHlink>
        <a:srgbClr val="AC26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4621</Words>
  <Application>Microsoft Office PowerPoint</Application>
  <PresentationFormat>Benutzerdefiniert</PresentationFormat>
  <Paragraphs>492</Paragraphs>
  <Slides>38</Slides>
  <Notes>38</Notes>
  <HiddenSlides>25</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38</vt:i4>
      </vt:variant>
    </vt:vector>
  </HeadingPairs>
  <TitlesOfParts>
    <vt:vector size="51" baseType="lpstr">
      <vt:lpstr>Montserrat Medium</vt:lpstr>
      <vt:lpstr>Lato Light</vt:lpstr>
      <vt:lpstr>Fjalla One</vt:lpstr>
      <vt:lpstr>Century Gothic</vt:lpstr>
      <vt:lpstr>Roboto Slab</vt:lpstr>
      <vt:lpstr>Lato</vt:lpstr>
      <vt:lpstr>Montserrat</vt:lpstr>
      <vt:lpstr>Raleway Light</vt:lpstr>
      <vt:lpstr>Montserrat Light</vt:lpstr>
      <vt:lpstr>Calibri</vt:lpstr>
      <vt:lpstr>Arial</vt:lpstr>
      <vt:lpstr>Raleway</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Pascal Schoch</dc:creator>
  <cp:lastModifiedBy>Schoch Pascal W.MSCIDS.2101</cp:lastModifiedBy>
  <cp:revision>1</cp:revision>
  <dcterms:created xsi:type="dcterms:W3CDTF">2014-11-12T21:47:38Z</dcterms:created>
  <dcterms:modified xsi:type="dcterms:W3CDTF">2022-04-11T19:21:30Z</dcterms:modified>
</cp:coreProperties>
</file>